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7330"/>
    <a:srgbClr val="89672B"/>
    <a:srgbClr val="DDC393"/>
    <a:srgbClr val="C1923D"/>
    <a:srgbClr val="CBA259"/>
    <a:srgbClr val="E8D6B6"/>
    <a:srgbClr val="ECDDC2"/>
    <a:srgbClr val="F2E8D6"/>
    <a:srgbClr val="DBDBDB"/>
    <a:srgbClr val="FFFD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6547F6-36D0-4DFE-A7BE-9E69E712BA92}" v="121" dt="2021-08-03T06:39:10.245"/>
    <p1510:client id="{B601C925-8EBB-490E-AE33-DB4465ECE1A6}" v="2" dt="2021-08-04T03:00:21.0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35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697" y="1300787"/>
            <a:ext cx="706060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2697" y="3886202"/>
            <a:ext cx="706060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45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58" y="4289374"/>
            <a:ext cx="8421101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2605" y="698261"/>
            <a:ext cx="7980807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3" y="5108728"/>
            <a:ext cx="8421117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02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3" y="609601"/>
            <a:ext cx="8421117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3" y="4204821"/>
            <a:ext cx="8421117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687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047" y="872589"/>
            <a:ext cx="7558486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98024" y="3610032"/>
            <a:ext cx="7111243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3" y="4372798"/>
            <a:ext cx="8421117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99095" y="887859"/>
            <a:ext cx="592462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04308" y="3120015"/>
            <a:ext cx="59977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3044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3" y="2138723"/>
            <a:ext cx="8421117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3" y="4662335"/>
            <a:ext cx="8421117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60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742443" y="609600"/>
            <a:ext cx="8421117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742442" y="2367093"/>
            <a:ext cx="268041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742442" y="2943357"/>
            <a:ext cx="268041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17567" y="2367093"/>
            <a:ext cx="267436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608597" y="2943357"/>
            <a:ext cx="268397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78305" y="2367093"/>
            <a:ext cx="2685254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478305" y="2943357"/>
            <a:ext cx="2685254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172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742443" y="610772"/>
            <a:ext cx="8421117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742442" y="4204820"/>
            <a:ext cx="267833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42442" y="2367093"/>
            <a:ext cx="2678333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742442" y="4781082"/>
            <a:ext cx="2678333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09742" y="4204820"/>
            <a:ext cx="268273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608595" y="2367093"/>
            <a:ext cx="268397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608595" y="4781082"/>
            <a:ext cx="268397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78306" y="4204820"/>
            <a:ext cx="2681804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478305" y="2367093"/>
            <a:ext cx="268525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478203" y="4781080"/>
            <a:ext cx="2685356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133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742443" y="2367095"/>
            <a:ext cx="8421117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026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609603"/>
            <a:ext cx="2074578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742443" y="609603"/>
            <a:ext cx="6222713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128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451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742441" y="2367094"/>
            <a:ext cx="8420609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29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2" y="828565"/>
            <a:ext cx="8410799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42" y="3657459"/>
            <a:ext cx="8410799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30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742443" y="618519"/>
            <a:ext cx="8421116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742441" y="2367094"/>
            <a:ext cx="4148647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5014912" y="2367094"/>
            <a:ext cx="4148138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005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742443" y="618519"/>
            <a:ext cx="8421116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1392" y="2371018"/>
            <a:ext cx="3959698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742442" y="3051014"/>
            <a:ext cx="414864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97094" y="2371018"/>
            <a:ext cx="396646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5014913" y="3051014"/>
            <a:ext cx="4148139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649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05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950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2" y="609600"/>
            <a:ext cx="3197747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4125926" y="609602"/>
            <a:ext cx="5037632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2" y="2632852"/>
            <a:ext cx="3197748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63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3" y="609600"/>
            <a:ext cx="4473753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21293" y="609601"/>
            <a:ext cx="3256339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58" y="2632854"/>
            <a:ext cx="4473738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906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43" y="618519"/>
            <a:ext cx="8421116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43" y="2367095"/>
            <a:ext cx="8421117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38974" y="5883277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1C9EBEA-8AA8-4133-B5C3-9DCB775AABA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2443" y="5883277"/>
            <a:ext cx="5421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2636" y="5883277"/>
            <a:ext cx="6209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3E4BFB0-2DBA-402D-8EBD-683850860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2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Freeform: Shape 535">
            <a:extLst>
              <a:ext uri="{FF2B5EF4-FFF2-40B4-BE49-F238E27FC236}">
                <a16:creationId xmlns:a16="http://schemas.microsoft.com/office/drawing/2014/main" id="{1668DAAD-0093-4134-87C2-38E37934A03E}"/>
              </a:ext>
            </a:extLst>
          </p:cNvPr>
          <p:cNvSpPr/>
          <p:nvPr/>
        </p:nvSpPr>
        <p:spPr>
          <a:xfrm>
            <a:off x="6546337" y="3366547"/>
            <a:ext cx="849428" cy="822552"/>
          </a:xfrm>
          <a:custGeom>
            <a:avLst/>
            <a:gdLst>
              <a:gd name="connsiteX0" fmla="*/ 1084678 w 1084678"/>
              <a:gd name="connsiteY0" fmla="*/ 774127 h 1050359"/>
              <a:gd name="connsiteX1" fmla="*/ 1084678 w 1084678"/>
              <a:gd name="connsiteY1" fmla="*/ 1039108 h 1050359"/>
              <a:gd name="connsiteX2" fmla="*/ 1073426 w 1084678"/>
              <a:gd name="connsiteY2" fmla="*/ 1050360 h 1050359"/>
              <a:gd name="connsiteX3" fmla="*/ 1062175 w 1084678"/>
              <a:gd name="connsiteY3" fmla="*/ 1039108 h 1050359"/>
              <a:gd name="connsiteX4" fmla="*/ 1062175 w 1084678"/>
              <a:gd name="connsiteY4" fmla="*/ 785379 h 1050359"/>
              <a:gd name="connsiteX5" fmla="*/ 22504 w 1084678"/>
              <a:gd name="connsiteY5" fmla="*/ 785379 h 1050359"/>
              <a:gd name="connsiteX6" fmla="*/ 22504 w 1084678"/>
              <a:gd name="connsiteY6" fmla="*/ 1039108 h 1050359"/>
              <a:gd name="connsiteX7" fmla="*/ 11252 w 1084678"/>
              <a:gd name="connsiteY7" fmla="*/ 1050360 h 1050359"/>
              <a:gd name="connsiteX8" fmla="*/ 0 w 1084678"/>
              <a:gd name="connsiteY8" fmla="*/ 1039108 h 1050359"/>
              <a:gd name="connsiteX9" fmla="*/ 0 w 1084678"/>
              <a:gd name="connsiteY9" fmla="*/ 774127 h 1050359"/>
              <a:gd name="connsiteX10" fmla="*/ 11252 w 1084678"/>
              <a:gd name="connsiteY10" fmla="*/ 762875 h 1050359"/>
              <a:gd name="connsiteX11" fmla="*/ 531087 w 1084678"/>
              <a:gd name="connsiteY11" fmla="*/ 762875 h 1050359"/>
              <a:gd name="connsiteX12" fmla="*/ 531087 w 1084678"/>
              <a:gd name="connsiteY12" fmla="*/ 22504 h 1050359"/>
              <a:gd name="connsiteX13" fmla="*/ 190719 w 1084678"/>
              <a:gd name="connsiteY13" fmla="*/ 22504 h 1050359"/>
              <a:gd name="connsiteX14" fmla="*/ 179467 w 1084678"/>
              <a:gd name="connsiteY14" fmla="*/ 11252 h 1050359"/>
              <a:gd name="connsiteX15" fmla="*/ 190719 w 1084678"/>
              <a:gd name="connsiteY15" fmla="*/ 0 h 1050359"/>
              <a:gd name="connsiteX16" fmla="*/ 542339 w 1084678"/>
              <a:gd name="connsiteY16" fmla="*/ 0 h 1050359"/>
              <a:gd name="connsiteX17" fmla="*/ 542902 w 1084678"/>
              <a:gd name="connsiteY17" fmla="*/ 0 h 1050359"/>
              <a:gd name="connsiteX18" fmla="*/ 543465 w 1084678"/>
              <a:gd name="connsiteY18" fmla="*/ 0 h 1050359"/>
              <a:gd name="connsiteX19" fmla="*/ 889459 w 1084678"/>
              <a:gd name="connsiteY19" fmla="*/ 0 h 1050359"/>
              <a:gd name="connsiteX20" fmla="*/ 900711 w 1084678"/>
              <a:gd name="connsiteY20" fmla="*/ 11252 h 1050359"/>
              <a:gd name="connsiteX21" fmla="*/ 889459 w 1084678"/>
              <a:gd name="connsiteY21" fmla="*/ 22504 h 1050359"/>
              <a:gd name="connsiteX22" fmla="*/ 554717 w 1084678"/>
              <a:gd name="connsiteY22" fmla="*/ 22504 h 1050359"/>
              <a:gd name="connsiteX23" fmla="*/ 554717 w 1084678"/>
              <a:gd name="connsiteY23" fmla="*/ 762875 h 1050359"/>
              <a:gd name="connsiteX24" fmla="*/ 1074551 w 1084678"/>
              <a:gd name="connsiteY24" fmla="*/ 762875 h 1050359"/>
              <a:gd name="connsiteX25" fmla="*/ 1084678 w 1084678"/>
              <a:gd name="connsiteY25" fmla="*/ 774127 h 1050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084678" h="1050359">
                <a:moveTo>
                  <a:pt x="1084678" y="774127"/>
                </a:moveTo>
                <a:lnTo>
                  <a:pt x="1084678" y="1039108"/>
                </a:lnTo>
                <a:cubicBezTo>
                  <a:pt x="1084678" y="1045296"/>
                  <a:pt x="1079615" y="1050360"/>
                  <a:pt x="1073426" y="1050360"/>
                </a:cubicBezTo>
                <a:cubicBezTo>
                  <a:pt x="1067238" y="1050360"/>
                  <a:pt x="1062175" y="1045296"/>
                  <a:pt x="1062175" y="1039108"/>
                </a:cubicBezTo>
                <a:lnTo>
                  <a:pt x="1062175" y="785379"/>
                </a:lnTo>
                <a:lnTo>
                  <a:pt x="22504" y="785379"/>
                </a:lnTo>
                <a:lnTo>
                  <a:pt x="22504" y="1039108"/>
                </a:lnTo>
                <a:cubicBezTo>
                  <a:pt x="22504" y="1045296"/>
                  <a:pt x="17441" y="1050360"/>
                  <a:pt x="11252" y="1050360"/>
                </a:cubicBezTo>
                <a:cubicBezTo>
                  <a:pt x="5063" y="1050360"/>
                  <a:pt x="0" y="1045296"/>
                  <a:pt x="0" y="1039108"/>
                </a:cubicBezTo>
                <a:lnTo>
                  <a:pt x="0" y="774127"/>
                </a:lnTo>
                <a:cubicBezTo>
                  <a:pt x="0" y="767939"/>
                  <a:pt x="5063" y="762875"/>
                  <a:pt x="11252" y="762875"/>
                </a:cubicBezTo>
                <a:lnTo>
                  <a:pt x="531087" y="762875"/>
                </a:lnTo>
                <a:lnTo>
                  <a:pt x="531087" y="22504"/>
                </a:lnTo>
                <a:lnTo>
                  <a:pt x="190719" y="22504"/>
                </a:lnTo>
                <a:cubicBezTo>
                  <a:pt x="184531" y="22504"/>
                  <a:pt x="179467" y="17440"/>
                  <a:pt x="179467" y="11252"/>
                </a:cubicBezTo>
                <a:cubicBezTo>
                  <a:pt x="179467" y="5063"/>
                  <a:pt x="184531" y="0"/>
                  <a:pt x="190719" y="0"/>
                </a:cubicBezTo>
                <a:lnTo>
                  <a:pt x="542339" y="0"/>
                </a:lnTo>
                <a:cubicBezTo>
                  <a:pt x="542339" y="0"/>
                  <a:pt x="542339" y="0"/>
                  <a:pt x="542902" y="0"/>
                </a:cubicBezTo>
                <a:cubicBezTo>
                  <a:pt x="542902" y="0"/>
                  <a:pt x="543465" y="0"/>
                  <a:pt x="543465" y="0"/>
                </a:cubicBezTo>
                <a:lnTo>
                  <a:pt x="889459" y="0"/>
                </a:lnTo>
                <a:cubicBezTo>
                  <a:pt x="895647" y="0"/>
                  <a:pt x="900711" y="5063"/>
                  <a:pt x="900711" y="11252"/>
                </a:cubicBezTo>
                <a:cubicBezTo>
                  <a:pt x="900711" y="17440"/>
                  <a:pt x="895647" y="22504"/>
                  <a:pt x="889459" y="22504"/>
                </a:cubicBezTo>
                <a:lnTo>
                  <a:pt x="554717" y="22504"/>
                </a:lnTo>
                <a:lnTo>
                  <a:pt x="554717" y="762875"/>
                </a:lnTo>
                <a:lnTo>
                  <a:pt x="1074551" y="762875"/>
                </a:lnTo>
                <a:cubicBezTo>
                  <a:pt x="1079615" y="762875"/>
                  <a:pt x="1084678" y="767939"/>
                  <a:pt x="1084678" y="774127"/>
                </a:cubicBezTo>
                <a:close/>
              </a:path>
            </a:pathLst>
          </a:custGeom>
          <a:solidFill>
            <a:srgbClr val="DDC393"/>
          </a:solidFill>
          <a:ln w="5624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89672B"/>
              </a:solidFill>
            </a:endParaRPr>
          </a:p>
        </p:txBody>
      </p:sp>
      <p:sp>
        <p:nvSpPr>
          <p:cNvPr id="553" name="Freeform: Shape 552">
            <a:extLst>
              <a:ext uri="{FF2B5EF4-FFF2-40B4-BE49-F238E27FC236}">
                <a16:creationId xmlns:a16="http://schemas.microsoft.com/office/drawing/2014/main" id="{D8AFEF7E-B6D7-4494-AD8A-33BC959D4027}"/>
              </a:ext>
            </a:extLst>
          </p:cNvPr>
          <p:cNvSpPr/>
          <p:nvPr/>
        </p:nvSpPr>
        <p:spPr>
          <a:xfrm>
            <a:off x="6638418" y="1021369"/>
            <a:ext cx="396076" cy="795677"/>
          </a:xfrm>
          <a:custGeom>
            <a:avLst/>
            <a:gdLst>
              <a:gd name="connsiteX0" fmla="*/ 494519 w 505770"/>
              <a:gd name="connsiteY0" fmla="*/ 0 h 1016041"/>
              <a:gd name="connsiteX1" fmla="*/ 505771 w 505770"/>
              <a:gd name="connsiteY1" fmla="*/ 11252 h 1016041"/>
              <a:gd name="connsiteX2" fmla="*/ 494519 w 505770"/>
              <a:gd name="connsiteY2" fmla="*/ 22504 h 1016041"/>
              <a:gd name="connsiteX3" fmla="*/ 259918 w 505770"/>
              <a:gd name="connsiteY3" fmla="*/ 22504 h 1016041"/>
              <a:gd name="connsiteX4" fmla="*/ 259918 w 505770"/>
              <a:gd name="connsiteY4" fmla="*/ 1004790 h 1016041"/>
              <a:gd name="connsiteX5" fmla="*/ 248666 w 505770"/>
              <a:gd name="connsiteY5" fmla="*/ 1016042 h 1016041"/>
              <a:gd name="connsiteX6" fmla="*/ 237414 w 505770"/>
              <a:gd name="connsiteY6" fmla="*/ 1004790 h 1016041"/>
              <a:gd name="connsiteX7" fmla="*/ 237414 w 505770"/>
              <a:gd name="connsiteY7" fmla="*/ 22504 h 1016041"/>
              <a:gd name="connsiteX8" fmla="*/ 11252 w 505770"/>
              <a:gd name="connsiteY8" fmla="*/ 22504 h 1016041"/>
              <a:gd name="connsiteX9" fmla="*/ 0 w 505770"/>
              <a:gd name="connsiteY9" fmla="*/ 11252 h 1016041"/>
              <a:gd name="connsiteX10" fmla="*/ 11252 w 505770"/>
              <a:gd name="connsiteY10" fmla="*/ 0 h 1016041"/>
              <a:gd name="connsiteX11" fmla="*/ 494519 w 505770"/>
              <a:gd name="connsiteY11" fmla="*/ 0 h 1016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5770" h="1016041">
                <a:moveTo>
                  <a:pt x="494519" y="0"/>
                </a:moveTo>
                <a:cubicBezTo>
                  <a:pt x="500707" y="0"/>
                  <a:pt x="505771" y="5063"/>
                  <a:pt x="505771" y="11252"/>
                </a:cubicBezTo>
                <a:cubicBezTo>
                  <a:pt x="505771" y="17440"/>
                  <a:pt x="500707" y="22504"/>
                  <a:pt x="494519" y="22504"/>
                </a:cubicBezTo>
                <a:lnTo>
                  <a:pt x="259918" y="22504"/>
                </a:lnTo>
                <a:lnTo>
                  <a:pt x="259918" y="1004790"/>
                </a:lnTo>
                <a:cubicBezTo>
                  <a:pt x="259918" y="1010978"/>
                  <a:pt x="254855" y="1016042"/>
                  <a:pt x="248666" y="1016042"/>
                </a:cubicBezTo>
                <a:cubicBezTo>
                  <a:pt x="242477" y="1016042"/>
                  <a:pt x="237414" y="1010978"/>
                  <a:pt x="237414" y="1004790"/>
                </a:cubicBezTo>
                <a:lnTo>
                  <a:pt x="237414" y="22504"/>
                </a:lnTo>
                <a:lnTo>
                  <a:pt x="11252" y="22504"/>
                </a:lnTo>
                <a:cubicBezTo>
                  <a:pt x="5063" y="22504"/>
                  <a:pt x="0" y="17440"/>
                  <a:pt x="0" y="11252"/>
                </a:cubicBezTo>
                <a:cubicBezTo>
                  <a:pt x="0" y="5063"/>
                  <a:pt x="5063" y="0"/>
                  <a:pt x="11252" y="0"/>
                </a:cubicBezTo>
                <a:lnTo>
                  <a:pt x="494519" y="0"/>
                </a:lnTo>
                <a:close/>
              </a:path>
            </a:pathLst>
          </a:custGeom>
          <a:solidFill>
            <a:srgbClr val="DDC393"/>
          </a:solidFill>
          <a:ln w="5624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89672B"/>
              </a:solidFill>
            </a:endParaRPr>
          </a:p>
        </p:txBody>
      </p:sp>
      <p:sp>
        <p:nvSpPr>
          <p:cNvPr id="603" name="Freeform: Shape 602">
            <a:extLst>
              <a:ext uri="{FF2B5EF4-FFF2-40B4-BE49-F238E27FC236}">
                <a16:creationId xmlns:a16="http://schemas.microsoft.com/office/drawing/2014/main" id="{5E0F90FA-2BD8-4FD7-99CA-4CEFF8A5E118}"/>
              </a:ext>
            </a:extLst>
          </p:cNvPr>
          <p:cNvSpPr/>
          <p:nvPr/>
        </p:nvSpPr>
        <p:spPr>
          <a:xfrm>
            <a:off x="5794277" y="4523936"/>
            <a:ext cx="650728" cy="728269"/>
          </a:xfrm>
          <a:custGeom>
            <a:avLst/>
            <a:gdLst>
              <a:gd name="connsiteX0" fmla="*/ 830949 w 830948"/>
              <a:gd name="connsiteY0" fmla="*/ 731932 h 929964"/>
              <a:gd name="connsiteX1" fmla="*/ 830949 w 830948"/>
              <a:gd name="connsiteY1" fmla="*/ 918713 h 929964"/>
              <a:gd name="connsiteX2" fmla="*/ 819697 w 830948"/>
              <a:gd name="connsiteY2" fmla="*/ 929965 h 929964"/>
              <a:gd name="connsiteX3" fmla="*/ 808445 w 830948"/>
              <a:gd name="connsiteY3" fmla="*/ 918713 h 929964"/>
              <a:gd name="connsiteX4" fmla="*/ 808445 w 830948"/>
              <a:gd name="connsiteY4" fmla="*/ 743184 h 929964"/>
              <a:gd name="connsiteX5" fmla="*/ 22504 w 830948"/>
              <a:gd name="connsiteY5" fmla="*/ 743184 h 929964"/>
              <a:gd name="connsiteX6" fmla="*/ 22504 w 830948"/>
              <a:gd name="connsiteY6" fmla="*/ 918713 h 929964"/>
              <a:gd name="connsiteX7" fmla="*/ 11252 w 830948"/>
              <a:gd name="connsiteY7" fmla="*/ 929965 h 929964"/>
              <a:gd name="connsiteX8" fmla="*/ 0 w 830948"/>
              <a:gd name="connsiteY8" fmla="*/ 918713 h 929964"/>
              <a:gd name="connsiteX9" fmla="*/ 0 w 830948"/>
              <a:gd name="connsiteY9" fmla="*/ 731932 h 929964"/>
              <a:gd name="connsiteX10" fmla="*/ 11252 w 830948"/>
              <a:gd name="connsiteY10" fmla="*/ 720681 h 929964"/>
              <a:gd name="connsiteX11" fmla="*/ 403941 w 830948"/>
              <a:gd name="connsiteY11" fmla="*/ 720681 h 929964"/>
              <a:gd name="connsiteX12" fmla="*/ 403941 w 830948"/>
              <a:gd name="connsiteY12" fmla="*/ 22504 h 929964"/>
              <a:gd name="connsiteX13" fmla="*/ 315052 w 830948"/>
              <a:gd name="connsiteY13" fmla="*/ 22504 h 929964"/>
              <a:gd name="connsiteX14" fmla="*/ 303800 w 830948"/>
              <a:gd name="connsiteY14" fmla="*/ 11252 h 929964"/>
              <a:gd name="connsiteX15" fmla="*/ 315052 w 830948"/>
              <a:gd name="connsiteY15" fmla="*/ 0 h 929964"/>
              <a:gd name="connsiteX16" fmla="*/ 517585 w 830948"/>
              <a:gd name="connsiteY16" fmla="*/ 0 h 929964"/>
              <a:gd name="connsiteX17" fmla="*/ 528837 w 830948"/>
              <a:gd name="connsiteY17" fmla="*/ 11252 h 929964"/>
              <a:gd name="connsiteX18" fmla="*/ 517585 w 830948"/>
              <a:gd name="connsiteY18" fmla="*/ 22504 h 929964"/>
              <a:gd name="connsiteX19" fmla="*/ 426445 w 830948"/>
              <a:gd name="connsiteY19" fmla="*/ 22504 h 929964"/>
              <a:gd name="connsiteX20" fmla="*/ 426445 w 830948"/>
              <a:gd name="connsiteY20" fmla="*/ 720681 h 929964"/>
              <a:gd name="connsiteX21" fmla="*/ 819134 w 830948"/>
              <a:gd name="connsiteY21" fmla="*/ 720681 h 929964"/>
              <a:gd name="connsiteX22" fmla="*/ 830949 w 830948"/>
              <a:gd name="connsiteY22" fmla="*/ 731932 h 929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830948" h="929964">
                <a:moveTo>
                  <a:pt x="830949" y="731932"/>
                </a:moveTo>
                <a:lnTo>
                  <a:pt x="830949" y="918713"/>
                </a:lnTo>
                <a:cubicBezTo>
                  <a:pt x="830949" y="924902"/>
                  <a:pt x="825886" y="929965"/>
                  <a:pt x="819697" y="929965"/>
                </a:cubicBezTo>
                <a:cubicBezTo>
                  <a:pt x="813508" y="929965"/>
                  <a:pt x="808445" y="924902"/>
                  <a:pt x="808445" y="918713"/>
                </a:cubicBezTo>
                <a:lnTo>
                  <a:pt x="808445" y="743184"/>
                </a:lnTo>
                <a:lnTo>
                  <a:pt x="22504" y="743184"/>
                </a:lnTo>
                <a:lnTo>
                  <a:pt x="22504" y="918713"/>
                </a:lnTo>
                <a:cubicBezTo>
                  <a:pt x="22504" y="924902"/>
                  <a:pt x="17440" y="929965"/>
                  <a:pt x="11252" y="929965"/>
                </a:cubicBezTo>
                <a:cubicBezTo>
                  <a:pt x="5063" y="929965"/>
                  <a:pt x="0" y="924902"/>
                  <a:pt x="0" y="918713"/>
                </a:cubicBezTo>
                <a:lnTo>
                  <a:pt x="0" y="731932"/>
                </a:lnTo>
                <a:cubicBezTo>
                  <a:pt x="0" y="725744"/>
                  <a:pt x="5063" y="720681"/>
                  <a:pt x="11252" y="720681"/>
                </a:cubicBezTo>
                <a:lnTo>
                  <a:pt x="403941" y="720681"/>
                </a:lnTo>
                <a:lnTo>
                  <a:pt x="403941" y="22504"/>
                </a:lnTo>
                <a:lnTo>
                  <a:pt x="315052" y="22504"/>
                </a:lnTo>
                <a:cubicBezTo>
                  <a:pt x="308863" y="22504"/>
                  <a:pt x="303800" y="17440"/>
                  <a:pt x="303800" y="11252"/>
                </a:cubicBezTo>
                <a:cubicBezTo>
                  <a:pt x="303800" y="5063"/>
                  <a:pt x="308863" y="0"/>
                  <a:pt x="315052" y="0"/>
                </a:cubicBezTo>
                <a:lnTo>
                  <a:pt x="517585" y="0"/>
                </a:lnTo>
                <a:cubicBezTo>
                  <a:pt x="523773" y="0"/>
                  <a:pt x="528837" y="5063"/>
                  <a:pt x="528837" y="11252"/>
                </a:cubicBezTo>
                <a:cubicBezTo>
                  <a:pt x="528837" y="17440"/>
                  <a:pt x="523773" y="22504"/>
                  <a:pt x="517585" y="22504"/>
                </a:cubicBezTo>
                <a:lnTo>
                  <a:pt x="426445" y="22504"/>
                </a:lnTo>
                <a:lnTo>
                  <a:pt x="426445" y="720681"/>
                </a:lnTo>
                <a:lnTo>
                  <a:pt x="819134" y="720681"/>
                </a:lnTo>
                <a:cubicBezTo>
                  <a:pt x="825886" y="720681"/>
                  <a:pt x="830949" y="725744"/>
                  <a:pt x="830949" y="731932"/>
                </a:cubicBezTo>
                <a:close/>
              </a:path>
            </a:pathLst>
          </a:custGeom>
          <a:solidFill>
            <a:srgbClr val="DDC393"/>
          </a:solidFill>
          <a:ln w="5624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89672B"/>
              </a:solidFill>
            </a:endParaRPr>
          </a:p>
        </p:txBody>
      </p:sp>
      <p:sp>
        <p:nvSpPr>
          <p:cNvPr id="609" name="Freeform: Shape 608">
            <a:extLst>
              <a:ext uri="{FF2B5EF4-FFF2-40B4-BE49-F238E27FC236}">
                <a16:creationId xmlns:a16="http://schemas.microsoft.com/office/drawing/2014/main" id="{79CF5BA1-19F2-4B14-8248-B525273E1A0E}"/>
              </a:ext>
            </a:extLst>
          </p:cNvPr>
          <p:cNvSpPr/>
          <p:nvPr/>
        </p:nvSpPr>
        <p:spPr>
          <a:xfrm>
            <a:off x="3624888" y="2230746"/>
            <a:ext cx="2782227" cy="762193"/>
          </a:xfrm>
          <a:custGeom>
            <a:avLst/>
            <a:gdLst>
              <a:gd name="connsiteX0" fmla="*/ 3541518 w 3552770"/>
              <a:gd name="connsiteY0" fmla="*/ 0 h 973284"/>
              <a:gd name="connsiteX1" fmla="*/ 3552770 w 3552770"/>
              <a:gd name="connsiteY1" fmla="*/ 11252 h 973284"/>
              <a:gd name="connsiteX2" fmla="*/ 3541518 w 3552770"/>
              <a:gd name="connsiteY2" fmla="*/ 22504 h 973284"/>
              <a:gd name="connsiteX3" fmla="*/ 1791856 w 3552770"/>
              <a:gd name="connsiteY3" fmla="*/ 22504 h 973284"/>
              <a:gd name="connsiteX4" fmla="*/ 1791856 w 3552770"/>
              <a:gd name="connsiteY4" fmla="*/ 707179 h 973284"/>
              <a:gd name="connsiteX5" fmla="*/ 3430125 w 3552770"/>
              <a:gd name="connsiteY5" fmla="*/ 707179 h 973284"/>
              <a:gd name="connsiteX6" fmla="*/ 3441377 w 3552770"/>
              <a:gd name="connsiteY6" fmla="*/ 718430 h 973284"/>
              <a:gd name="connsiteX7" fmla="*/ 3441377 w 3552770"/>
              <a:gd name="connsiteY7" fmla="*/ 958095 h 973284"/>
              <a:gd name="connsiteX8" fmla="*/ 3430125 w 3552770"/>
              <a:gd name="connsiteY8" fmla="*/ 969347 h 973284"/>
              <a:gd name="connsiteX9" fmla="*/ 3418873 w 3552770"/>
              <a:gd name="connsiteY9" fmla="*/ 958095 h 973284"/>
              <a:gd name="connsiteX10" fmla="*/ 3418873 w 3552770"/>
              <a:gd name="connsiteY10" fmla="*/ 729682 h 973284"/>
              <a:gd name="connsiteX11" fmla="*/ 1791856 w 3552770"/>
              <a:gd name="connsiteY11" fmla="*/ 729682 h 973284"/>
              <a:gd name="connsiteX12" fmla="*/ 1789606 w 3552770"/>
              <a:gd name="connsiteY12" fmla="*/ 962033 h 973284"/>
              <a:gd name="connsiteX13" fmla="*/ 1778354 w 3552770"/>
              <a:gd name="connsiteY13" fmla="*/ 973285 h 973284"/>
              <a:gd name="connsiteX14" fmla="*/ 1767103 w 3552770"/>
              <a:gd name="connsiteY14" fmla="*/ 962033 h 973284"/>
              <a:gd name="connsiteX15" fmla="*/ 1769353 w 3552770"/>
              <a:gd name="connsiteY15" fmla="*/ 730245 h 973284"/>
              <a:gd name="connsiteX16" fmla="*/ 142336 w 3552770"/>
              <a:gd name="connsiteY16" fmla="*/ 730245 h 973284"/>
              <a:gd name="connsiteX17" fmla="*/ 142336 w 3552770"/>
              <a:gd name="connsiteY17" fmla="*/ 954719 h 973284"/>
              <a:gd name="connsiteX18" fmla="*/ 131084 w 3552770"/>
              <a:gd name="connsiteY18" fmla="*/ 965971 h 973284"/>
              <a:gd name="connsiteX19" fmla="*/ 119832 w 3552770"/>
              <a:gd name="connsiteY19" fmla="*/ 954719 h 973284"/>
              <a:gd name="connsiteX20" fmla="*/ 119832 w 3552770"/>
              <a:gd name="connsiteY20" fmla="*/ 718993 h 973284"/>
              <a:gd name="connsiteX21" fmla="*/ 131084 w 3552770"/>
              <a:gd name="connsiteY21" fmla="*/ 707741 h 973284"/>
              <a:gd name="connsiteX22" fmla="*/ 1769353 w 3552770"/>
              <a:gd name="connsiteY22" fmla="*/ 707741 h 973284"/>
              <a:gd name="connsiteX23" fmla="*/ 1769353 w 3552770"/>
              <a:gd name="connsiteY23" fmla="*/ 22504 h 973284"/>
              <a:gd name="connsiteX24" fmla="*/ 11252 w 3552770"/>
              <a:gd name="connsiteY24" fmla="*/ 22504 h 973284"/>
              <a:gd name="connsiteX25" fmla="*/ 0 w 3552770"/>
              <a:gd name="connsiteY25" fmla="*/ 11252 h 973284"/>
              <a:gd name="connsiteX26" fmla="*/ 11252 w 3552770"/>
              <a:gd name="connsiteY26" fmla="*/ 0 h 973284"/>
              <a:gd name="connsiteX27" fmla="*/ 3541518 w 3552770"/>
              <a:gd name="connsiteY27" fmla="*/ 0 h 97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552770" h="973284">
                <a:moveTo>
                  <a:pt x="3541518" y="0"/>
                </a:moveTo>
                <a:cubicBezTo>
                  <a:pt x="3547707" y="0"/>
                  <a:pt x="3552770" y="5063"/>
                  <a:pt x="3552770" y="11252"/>
                </a:cubicBezTo>
                <a:cubicBezTo>
                  <a:pt x="3552770" y="17440"/>
                  <a:pt x="3547707" y="22504"/>
                  <a:pt x="3541518" y="22504"/>
                </a:cubicBezTo>
                <a:lnTo>
                  <a:pt x="1791856" y="22504"/>
                </a:lnTo>
                <a:lnTo>
                  <a:pt x="1791856" y="707179"/>
                </a:lnTo>
                <a:lnTo>
                  <a:pt x="3430125" y="707179"/>
                </a:lnTo>
                <a:cubicBezTo>
                  <a:pt x="3436314" y="707179"/>
                  <a:pt x="3441377" y="712242"/>
                  <a:pt x="3441377" y="718430"/>
                </a:cubicBezTo>
                <a:lnTo>
                  <a:pt x="3441377" y="958095"/>
                </a:lnTo>
                <a:cubicBezTo>
                  <a:pt x="3441377" y="964283"/>
                  <a:pt x="3436314" y="969347"/>
                  <a:pt x="3430125" y="969347"/>
                </a:cubicBezTo>
                <a:cubicBezTo>
                  <a:pt x="3423937" y="969347"/>
                  <a:pt x="3418873" y="964283"/>
                  <a:pt x="3418873" y="958095"/>
                </a:cubicBezTo>
                <a:lnTo>
                  <a:pt x="3418873" y="729682"/>
                </a:lnTo>
                <a:lnTo>
                  <a:pt x="1791856" y="729682"/>
                </a:lnTo>
                <a:lnTo>
                  <a:pt x="1789606" y="962033"/>
                </a:lnTo>
                <a:cubicBezTo>
                  <a:pt x="1789606" y="968221"/>
                  <a:pt x="1784543" y="973285"/>
                  <a:pt x="1778354" y="973285"/>
                </a:cubicBezTo>
                <a:cubicBezTo>
                  <a:pt x="1772166" y="973285"/>
                  <a:pt x="1767103" y="968221"/>
                  <a:pt x="1767103" y="962033"/>
                </a:cubicBezTo>
                <a:lnTo>
                  <a:pt x="1769353" y="730245"/>
                </a:lnTo>
                <a:lnTo>
                  <a:pt x="142336" y="730245"/>
                </a:lnTo>
                <a:lnTo>
                  <a:pt x="142336" y="954719"/>
                </a:lnTo>
                <a:cubicBezTo>
                  <a:pt x="142336" y="960908"/>
                  <a:pt x="137272" y="965971"/>
                  <a:pt x="131084" y="965971"/>
                </a:cubicBezTo>
                <a:cubicBezTo>
                  <a:pt x="124895" y="965971"/>
                  <a:pt x="119832" y="960908"/>
                  <a:pt x="119832" y="954719"/>
                </a:cubicBezTo>
                <a:lnTo>
                  <a:pt x="119832" y="718993"/>
                </a:lnTo>
                <a:cubicBezTo>
                  <a:pt x="119832" y="712805"/>
                  <a:pt x="124895" y="707741"/>
                  <a:pt x="131084" y="707741"/>
                </a:cubicBezTo>
                <a:lnTo>
                  <a:pt x="1769353" y="707741"/>
                </a:lnTo>
                <a:lnTo>
                  <a:pt x="1769353" y="22504"/>
                </a:lnTo>
                <a:lnTo>
                  <a:pt x="11252" y="22504"/>
                </a:lnTo>
                <a:cubicBezTo>
                  <a:pt x="5063" y="22504"/>
                  <a:pt x="0" y="17440"/>
                  <a:pt x="0" y="11252"/>
                </a:cubicBezTo>
                <a:cubicBezTo>
                  <a:pt x="0" y="5063"/>
                  <a:pt x="5063" y="0"/>
                  <a:pt x="11252" y="0"/>
                </a:cubicBezTo>
                <a:lnTo>
                  <a:pt x="3541518" y="0"/>
                </a:lnTo>
                <a:close/>
              </a:path>
            </a:pathLst>
          </a:custGeom>
          <a:solidFill>
            <a:srgbClr val="DDC393"/>
          </a:solidFill>
          <a:ln w="5624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89672B"/>
              </a:solidFill>
            </a:endParaRPr>
          </a:p>
        </p:txBody>
      </p:sp>
      <p:sp>
        <p:nvSpPr>
          <p:cNvPr id="727" name="Freeform: Shape 726">
            <a:extLst>
              <a:ext uri="{FF2B5EF4-FFF2-40B4-BE49-F238E27FC236}">
                <a16:creationId xmlns:a16="http://schemas.microsoft.com/office/drawing/2014/main" id="{00B4691D-5C99-4D70-AEA6-03596ADFE9B2}"/>
              </a:ext>
            </a:extLst>
          </p:cNvPr>
          <p:cNvSpPr/>
          <p:nvPr/>
        </p:nvSpPr>
        <p:spPr>
          <a:xfrm>
            <a:off x="4136835" y="4523936"/>
            <a:ext cx="650288" cy="728269"/>
          </a:xfrm>
          <a:custGeom>
            <a:avLst/>
            <a:gdLst>
              <a:gd name="connsiteX0" fmla="*/ 830386 w 830386"/>
              <a:gd name="connsiteY0" fmla="*/ 731932 h 929964"/>
              <a:gd name="connsiteX1" fmla="*/ 830386 w 830386"/>
              <a:gd name="connsiteY1" fmla="*/ 918713 h 929964"/>
              <a:gd name="connsiteX2" fmla="*/ 819135 w 830386"/>
              <a:gd name="connsiteY2" fmla="*/ 929965 h 929964"/>
              <a:gd name="connsiteX3" fmla="*/ 807883 w 830386"/>
              <a:gd name="connsiteY3" fmla="*/ 918713 h 929964"/>
              <a:gd name="connsiteX4" fmla="*/ 807883 w 830386"/>
              <a:gd name="connsiteY4" fmla="*/ 743184 h 929964"/>
              <a:gd name="connsiteX5" fmla="*/ 22504 w 830386"/>
              <a:gd name="connsiteY5" fmla="*/ 743184 h 929964"/>
              <a:gd name="connsiteX6" fmla="*/ 22504 w 830386"/>
              <a:gd name="connsiteY6" fmla="*/ 918713 h 929964"/>
              <a:gd name="connsiteX7" fmla="*/ 11252 w 830386"/>
              <a:gd name="connsiteY7" fmla="*/ 929965 h 929964"/>
              <a:gd name="connsiteX8" fmla="*/ 0 w 830386"/>
              <a:gd name="connsiteY8" fmla="*/ 918713 h 929964"/>
              <a:gd name="connsiteX9" fmla="*/ 0 w 830386"/>
              <a:gd name="connsiteY9" fmla="*/ 731932 h 929964"/>
              <a:gd name="connsiteX10" fmla="*/ 11252 w 830386"/>
              <a:gd name="connsiteY10" fmla="*/ 720681 h 929964"/>
              <a:gd name="connsiteX11" fmla="*/ 403941 w 830386"/>
              <a:gd name="connsiteY11" fmla="*/ 720681 h 929964"/>
              <a:gd name="connsiteX12" fmla="*/ 403941 w 830386"/>
              <a:gd name="connsiteY12" fmla="*/ 22504 h 929964"/>
              <a:gd name="connsiteX13" fmla="*/ 315052 w 830386"/>
              <a:gd name="connsiteY13" fmla="*/ 22504 h 929964"/>
              <a:gd name="connsiteX14" fmla="*/ 303800 w 830386"/>
              <a:gd name="connsiteY14" fmla="*/ 11252 h 929964"/>
              <a:gd name="connsiteX15" fmla="*/ 315052 w 830386"/>
              <a:gd name="connsiteY15" fmla="*/ 0 h 929964"/>
              <a:gd name="connsiteX16" fmla="*/ 517585 w 830386"/>
              <a:gd name="connsiteY16" fmla="*/ 0 h 929964"/>
              <a:gd name="connsiteX17" fmla="*/ 528837 w 830386"/>
              <a:gd name="connsiteY17" fmla="*/ 11252 h 929964"/>
              <a:gd name="connsiteX18" fmla="*/ 517585 w 830386"/>
              <a:gd name="connsiteY18" fmla="*/ 22504 h 929964"/>
              <a:gd name="connsiteX19" fmla="*/ 426445 w 830386"/>
              <a:gd name="connsiteY19" fmla="*/ 22504 h 929964"/>
              <a:gd name="connsiteX20" fmla="*/ 426445 w 830386"/>
              <a:gd name="connsiteY20" fmla="*/ 720681 h 929964"/>
              <a:gd name="connsiteX21" fmla="*/ 819135 w 830386"/>
              <a:gd name="connsiteY21" fmla="*/ 720681 h 929964"/>
              <a:gd name="connsiteX22" fmla="*/ 830386 w 830386"/>
              <a:gd name="connsiteY22" fmla="*/ 731932 h 929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830386" h="929964">
                <a:moveTo>
                  <a:pt x="830386" y="731932"/>
                </a:moveTo>
                <a:lnTo>
                  <a:pt x="830386" y="918713"/>
                </a:lnTo>
                <a:cubicBezTo>
                  <a:pt x="830386" y="924902"/>
                  <a:pt x="825323" y="929965"/>
                  <a:pt x="819135" y="929965"/>
                </a:cubicBezTo>
                <a:cubicBezTo>
                  <a:pt x="812946" y="929965"/>
                  <a:pt x="807883" y="924902"/>
                  <a:pt x="807883" y="918713"/>
                </a:cubicBezTo>
                <a:lnTo>
                  <a:pt x="807883" y="743184"/>
                </a:lnTo>
                <a:lnTo>
                  <a:pt x="22504" y="743184"/>
                </a:lnTo>
                <a:lnTo>
                  <a:pt x="22504" y="918713"/>
                </a:lnTo>
                <a:cubicBezTo>
                  <a:pt x="22504" y="924902"/>
                  <a:pt x="17440" y="929965"/>
                  <a:pt x="11252" y="929965"/>
                </a:cubicBezTo>
                <a:cubicBezTo>
                  <a:pt x="5063" y="929965"/>
                  <a:pt x="0" y="924902"/>
                  <a:pt x="0" y="918713"/>
                </a:cubicBezTo>
                <a:lnTo>
                  <a:pt x="0" y="731932"/>
                </a:lnTo>
                <a:cubicBezTo>
                  <a:pt x="0" y="725744"/>
                  <a:pt x="5063" y="720681"/>
                  <a:pt x="11252" y="720681"/>
                </a:cubicBezTo>
                <a:lnTo>
                  <a:pt x="403941" y="720681"/>
                </a:lnTo>
                <a:lnTo>
                  <a:pt x="403941" y="22504"/>
                </a:lnTo>
                <a:lnTo>
                  <a:pt x="315052" y="22504"/>
                </a:lnTo>
                <a:cubicBezTo>
                  <a:pt x="308863" y="22504"/>
                  <a:pt x="303800" y="17440"/>
                  <a:pt x="303800" y="11252"/>
                </a:cubicBezTo>
                <a:cubicBezTo>
                  <a:pt x="303800" y="5063"/>
                  <a:pt x="308863" y="0"/>
                  <a:pt x="315052" y="0"/>
                </a:cubicBezTo>
                <a:lnTo>
                  <a:pt x="517585" y="0"/>
                </a:lnTo>
                <a:cubicBezTo>
                  <a:pt x="523774" y="0"/>
                  <a:pt x="528837" y="5063"/>
                  <a:pt x="528837" y="11252"/>
                </a:cubicBezTo>
                <a:cubicBezTo>
                  <a:pt x="528837" y="17440"/>
                  <a:pt x="523774" y="22504"/>
                  <a:pt x="517585" y="22504"/>
                </a:cubicBezTo>
                <a:lnTo>
                  <a:pt x="426445" y="22504"/>
                </a:lnTo>
                <a:lnTo>
                  <a:pt x="426445" y="720681"/>
                </a:lnTo>
                <a:lnTo>
                  <a:pt x="819135" y="720681"/>
                </a:lnTo>
                <a:cubicBezTo>
                  <a:pt x="825323" y="720681"/>
                  <a:pt x="830386" y="725744"/>
                  <a:pt x="830386" y="731932"/>
                </a:cubicBezTo>
                <a:close/>
              </a:path>
            </a:pathLst>
          </a:custGeom>
          <a:solidFill>
            <a:srgbClr val="DDC393"/>
          </a:solidFill>
          <a:ln w="5624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89672B"/>
              </a:solidFill>
            </a:endParaRPr>
          </a:p>
        </p:txBody>
      </p:sp>
      <p:sp>
        <p:nvSpPr>
          <p:cNvPr id="779" name="Freeform: Shape 778">
            <a:extLst>
              <a:ext uri="{FF2B5EF4-FFF2-40B4-BE49-F238E27FC236}">
                <a16:creationId xmlns:a16="http://schemas.microsoft.com/office/drawing/2014/main" id="{2EA8F483-07E0-44E9-B803-2F4A709069B1}"/>
              </a:ext>
            </a:extLst>
          </p:cNvPr>
          <p:cNvSpPr/>
          <p:nvPr/>
        </p:nvSpPr>
        <p:spPr>
          <a:xfrm>
            <a:off x="2230911" y="3366547"/>
            <a:ext cx="1676385" cy="819909"/>
          </a:xfrm>
          <a:custGeom>
            <a:avLst/>
            <a:gdLst>
              <a:gd name="connsiteX0" fmla="*/ 2140664 w 2140663"/>
              <a:gd name="connsiteY0" fmla="*/ 775815 h 1046984"/>
              <a:gd name="connsiteX1" fmla="*/ 2140664 w 2140663"/>
              <a:gd name="connsiteY1" fmla="*/ 1035170 h 1046984"/>
              <a:gd name="connsiteX2" fmla="*/ 2129412 w 2140663"/>
              <a:gd name="connsiteY2" fmla="*/ 1046422 h 1046984"/>
              <a:gd name="connsiteX3" fmla="*/ 2118160 w 2140663"/>
              <a:gd name="connsiteY3" fmla="*/ 1035170 h 1046984"/>
              <a:gd name="connsiteX4" fmla="*/ 2118160 w 2140663"/>
              <a:gd name="connsiteY4" fmla="*/ 787066 h 1046984"/>
              <a:gd name="connsiteX5" fmla="*/ 1077364 w 2140663"/>
              <a:gd name="connsiteY5" fmla="*/ 787066 h 1046984"/>
              <a:gd name="connsiteX6" fmla="*/ 1077364 w 2140663"/>
              <a:gd name="connsiteY6" fmla="*/ 1035732 h 1046984"/>
              <a:gd name="connsiteX7" fmla="*/ 1066113 w 2140663"/>
              <a:gd name="connsiteY7" fmla="*/ 1046984 h 1046984"/>
              <a:gd name="connsiteX8" fmla="*/ 1054861 w 2140663"/>
              <a:gd name="connsiteY8" fmla="*/ 1035732 h 1046984"/>
              <a:gd name="connsiteX9" fmla="*/ 1054861 w 2140663"/>
              <a:gd name="connsiteY9" fmla="*/ 787066 h 1046984"/>
              <a:gd name="connsiteX10" fmla="*/ 22504 w 2140663"/>
              <a:gd name="connsiteY10" fmla="*/ 787066 h 1046984"/>
              <a:gd name="connsiteX11" fmla="*/ 22504 w 2140663"/>
              <a:gd name="connsiteY11" fmla="*/ 1035170 h 1046984"/>
              <a:gd name="connsiteX12" fmla="*/ 11252 w 2140663"/>
              <a:gd name="connsiteY12" fmla="*/ 1046422 h 1046984"/>
              <a:gd name="connsiteX13" fmla="*/ 0 w 2140663"/>
              <a:gd name="connsiteY13" fmla="*/ 1035170 h 1046984"/>
              <a:gd name="connsiteX14" fmla="*/ 0 w 2140663"/>
              <a:gd name="connsiteY14" fmla="*/ 775815 h 1046984"/>
              <a:gd name="connsiteX15" fmla="*/ 11252 w 2140663"/>
              <a:gd name="connsiteY15" fmla="*/ 764563 h 1046984"/>
              <a:gd name="connsiteX16" fmla="*/ 1054861 w 2140663"/>
              <a:gd name="connsiteY16" fmla="*/ 764563 h 1046984"/>
              <a:gd name="connsiteX17" fmla="*/ 1054861 w 2140663"/>
              <a:gd name="connsiteY17" fmla="*/ 22504 h 1046984"/>
              <a:gd name="connsiteX18" fmla="*/ 725182 w 2140663"/>
              <a:gd name="connsiteY18" fmla="*/ 22504 h 1046984"/>
              <a:gd name="connsiteX19" fmla="*/ 713930 w 2140663"/>
              <a:gd name="connsiteY19" fmla="*/ 11252 h 1046984"/>
              <a:gd name="connsiteX20" fmla="*/ 725182 w 2140663"/>
              <a:gd name="connsiteY20" fmla="*/ 0 h 1046984"/>
              <a:gd name="connsiteX21" fmla="*/ 1412107 w 2140663"/>
              <a:gd name="connsiteY21" fmla="*/ 0 h 1046984"/>
              <a:gd name="connsiteX22" fmla="*/ 1423359 w 2140663"/>
              <a:gd name="connsiteY22" fmla="*/ 11252 h 1046984"/>
              <a:gd name="connsiteX23" fmla="*/ 1412107 w 2140663"/>
              <a:gd name="connsiteY23" fmla="*/ 22504 h 1046984"/>
              <a:gd name="connsiteX24" fmla="*/ 1077364 w 2140663"/>
              <a:gd name="connsiteY24" fmla="*/ 22504 h 1046984"/>
              <a:gd name="connsiteX25" fmla="*/ 1077364 w 2140663"/>
              <a:gd name="connsiteY25" fmla="*/ 764563 h 1046984"/>
              <a:gd name="connsiteX26" fmla="*/ 2129412 w 2140663"/>
              <a:gd name="connsiteY26" fmla="*/ 764563 h 1046984"/>
              <a:gd name="connsiteX27" fmla="*/ 2140664 w 2140663"/>
              <a:gd name="connsiteY27" fmla="*/ 775815 h 1046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140663" h="1046984">
                <a:moveTo>
                  <a:pt x="2140664" y="775815"/>
                </a:moveTo>
                <a:lnTo>
                  <a:pt x="2140664" y="1035170"/>
                </a:lnTo>
                <a:cubicBezTo>
                  <a:pt x="2140664" y="1041358"/>
                  <a:pt x="2135600" y="1046422"/>
                  <a:pt x="2129412" y="1046422"/>
                </a:cubicBezTo>
                <a:cubicBezTo>
                  <a:pt x="2123224" y="1046422"/>
                  <a:pt x="2118160" y="1041358"/>
                  <a:pt x="2118160" y="1035170"/>
                </a:cubicBezTo>
                <a:lnTo>
                  <a:pt x="2118160" y="787066"/>
                </a:lnTo>
                <a:lnTo>
                  <a:pt x="1077364" y="787066"/>
                </a:lnTo>
                <a:lnTo>
                  <a:pt x="1077364" y="1035732"/>
                </a:lnTo>
                <a:cubicBezTo>
                  <a:pt x="1077364" y="1041921"/>
                  <a:pt x="1072301" y="1046984"/>
                  <a:pt x="1066113" y="1046984"/>
                </a:cubicBezTo>
                <a:cubicBezTo>
                  <a:pt x="1059924" y="1046984"/>
                  <a:pt x="1054861" y="1041921"/>
                  <a:pt x="1054861" y="1035732"/>
                </a:cubicBezTo>
                <a:lnTo>
                  <a:pt x="1054861" y="787066"/>
                </a:lnTo>
                <a:lnTo>
                  <a:pt x="22504" y="787066"/>
                </a:lnTo>
                <a:lnTo>
                  <a:pt x="22504" y="1035170"/>
                </a:lnTo>
                <a:cubicBezTo>
                  <a:pt x="22504" y="1041358"/>
                  <a:pt x="17440" y="1046422"/>
                  <a:pt x="11252" y="1046422"/>
                </a:cubicBezTo>
                <a:cubicBezTo>
                  <a:pt x="5063" y="1046422"/>
                  <a:pt x="0" y="1041358"/>
                  <a:pt x="0" y="1035170"/>
                </a:cubicBezTo>
                <a:lnTo>
                  <a:pt x="0" y="775815"/>
                </a:lnTo>
                <a:cubicBezTo>
                  <a:pt x="0" y="769626"/>
                  <a:pt x="5063" y="764563"/>
                  <a:pt x="11252" y="764563"/>
                </a:cubicBezTo>
                <a:lnTo>
                  <a:pt x="1054861" y="764563"/>
                </a:lnTo>
                <a:lnTo>
                  <a:pt x="1054861" y="22504"/>
                </a:lnTo>
                <a:lnTo>
                  <a:pt x="725182" y="22504"/>
                </a:lnTo>
                <a:cubicBezTo>
                  <a:pt x="718993" y="22504"/>
                  <a:pt x="713930" y="17440"/>
                  <a:pt x="713930" y="11252"/>
                </a:cubicBezTo>
                <a:cubicBezTo>
                  <a:pt x="713930" y="5063"/>
                  <a:pt x="718993" y="0"/>
                  <a:pt x="725182" y="0"/>
                </a:cubicBezTo>
                <a:lnTo>
                  <a:pt x="1412107" y="0"/>
                </a:lnTo>
                <a:cubicBezTo>
                  <a:pt x="1418295" y="0"/>
                  <a:pt x="1423359" y="5063"/>
                  <a:pt x="1423359" y="11252"/>
                </a:cubicBezTo>
                <a:cubicBezTo>
                  <a:pt x="1423359" y="17440"/>
                  <a:pt x="1418295" y="22504"/>
                  <a:pt x="1412107" y="22504"/>
                </a:cubicBezTo>
                <a:lnTo>
                  <a:pt x="1077364" y="22504"/>
                </a:lnTo>
                <a:lnTo>
                  <a:pt x="1077364" y="764563"/>
                </a:lnTo>
                <a:lnTo>
                  <a:pt x="2129412" y="764563"/>
                </a:lnTo>
                <a:cubicBezTo>
                  <a:pt x="2135600" y="764563"/>
                  <a:pt x="2140664" y="769626"/>
                  <a:pt x="2140664" y="775815"/>
                </a:cubicBezTo>
                <a:close/>
              </a:path>
            </a:pathLst>
          </a:custGeom>
          <a:solidFill>
            <a:srgbClr val="DDC393"/>
          </a:solidFill>
          <a:ln w="5624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89672B"/>
              </a:solidFill>
            </a:endParaRPr>
          </a:p>
        </p:txBody>
      </p:sp>
      <p:sp>
        <p:nvSpPr>
          <p:cNvPr id="810" name="Freeform: Shape 809">
            <a:extLst>
              <a:ext uri="{FF2B5EF4-FFF2-40B4-BE49-F238E27FC236}">
                <a16:creationId xmlns:a16="http://schemas.microsoft.com/office/drawing/2014/main" id="{A4BE0346-6A23-4B81-910D-2660F439EC22}"/>
              </a:ext>
            </a:extLst>
          </p:cNvPr>
          <p:cNvSpPr/>
          <p:nvPr/>
        </p:nvSpPr>
        <p:spPr>
          <a:xfrm>
            <a:off x="3006762" y="1021369"/>
            <a:ext cx="396076" cy="795677"/>
          </a:xfrm>
          <a:custGeom>
            <a:avLst/>
            <a:gdLst>
              <a:gd name="connsiteX0" fmla="*/ 494519 w 505770"/>
              <a:gd name="connsiteY0" fmla="*/ 0 h 1016041"/>
              <a:gd name="connsiteX1" fmla="*/ 505771 w 505770"/>
              <a:gd name="connsiteY1" fmla="*/ 11252 h 1016041"/>
              <a:gd name="connsiteX2" fmla="*/ 494519 w 505770"/>
              <a:gd name="connsiteY2" fmla="*/ 22504 h 1016041"/>
              <a:gd name="connsiteX3" fmla="*/ 259918 w 505770"/>
              <a:gd name="connsiteY3" fmla="*/ 22504 h 1016041"/>
              <a:gd name="connsiteX4" fmla="*/ 259918 w 505770"/>
              <a:gd name="connsiteY4" fmla="*/ 1004790 h 1016041"/>
              <a:gd name="connsiteX5" fmla="*/ 248666 w 505770"/>
              <a:gd name="connsiteY5" fmla="*/ 1016042 h 1016041"/>
              <a:gd name="connsiteX6" fmla="*/ 237414 w 505770"/>
              <a:gd name="connsiteY6" fmla="*/ 1004790 h 1016041"/>
              <a:gd name="connsiteX7" fmla="*/ 237414 w 505770"/>
              <a:gd name="connsiteY7" fmla="*/ 22504 h 1016041"/>
              <a:gd name="connsiteX8" fmla="*/ 11252 w 505770"/>
              <a:gd name="connsiteY8" fmla="*/ 22504 h 1016041"/>
              <a:gd name="connsiteX9" fmla="*/ 0 w 505770"/>
              <a:gd name="connsiteY9" fmla="*/ 11252 h 1016041"/>
              <a:gd name="connsiteX10" fmla="*/ 11252 w 505770"/>
              <a:gd name="connsiteY10" fmla="*/ 0 h 1016041"/>
              <a:gd name="connsiteX11" fmla="*/ 494519 w 505770"/>
              <a:gd name="connsiteY11" fmla="*/ 0 h 1016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5770" h="1016041">
                <a:moveTo>
                  <a:pt x="494519" y="0"/>
                </a:moveTo>
                <a:cubicBezTo>
                  <a:pt x="500707" y="0"/>
                  <a:pt x="505771" y="5063"/>
                  <a:pt x="505771" y="11252"/>
                </a:cubicBezTo>
                <a:cubicBezTo>
                  <a:pt x="505771" y="17440"/>
                  <a:pt x="500707" y="22504"/>
                  <a:pt x="494519" y="22504"/>
                </a:cubicBezTo>
                <a:lnTo>
                  <a:pt x="259918" y="22504"/>
                </a:lnTo>
                <a:lnTo>
                  <a:pt x="259918" y="1004790"/>
                </a:lnTo>
                <a:cubicBezTo>
                  <a:pt x="259918" y="1010978"/>
                  <a:pt x="254854" y="1016042"/>
                  <a:pt x="248666" y="1016042"/>
                </a:cubicBezTo>
                <a:cubicBezTo>
                  <a:pt x="242477" y="1016042"/>
                  <a:pt x="237414" y="1010978"/>
                  <a:pt x="237414" y="1004790"/>
                </a:cubicBezTo>
                <a:lnTo>
                  <a:pt x="237414" y="22504"/>
                </a:lnTo>
                <a:lnTo>
                  <a:pt x="11252" y="22504"/>
                </a:lnTo>
                <a:cubicBezTo>
                  <a:pt x="5063" y="22504"/>
                  <a:pt x="0" y="17440"/>
                  <a:pt x="0" y="11252"/>
                </a:cubicBezTo>
                <a:cubicBezTo>
                  <a:pt x="0" y="5063"/>
                  <a:pt x="5063" y="0"/>
                  <a:pt x="11252" y="0"/>
                </a:cubicBezTo>
                <a:lnTo>
                  <a:pt x="494519" y="0"/>
                </a:lnTo>
                <a:close/>
              </a:path>
            </a:pathLst>
          </a:custGeom>
          <a:solidFill>
            <a:srgbClr val="DDC393"/>
          </a:solidFill>
          <a:ln w="5624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89672B"/>
              </a:solidFill>
            </a:endParaRPr>
          </a:p>
        </p:txBody>
      </p:sp>
      <p:sp>
        <p:nvSpPr>
          <p:cNvPr id="903" name="TextBox 41">
            <a:extLst>
              <a:ext uri="{FF2B5EF4-FFF2-40B4-BE49-F238E27FC236}">
                <a16:creationId xmlns:a16="http://schemas.microsoft.com/office/drawing/2014/main" id="{280EF6E6-E996-40F8-9856-7E05C9D11B63}"/>
              </a:ext>
            </a:extLst>
          </p:cNvPr>
          <p:cNvSpPr txBox="1"/>
          <p:nvPr/>
        </p:nvSpPr>
        <p:spPr>
          <a:xfrm>
            <a:off x="373788" y="5662865"/>
            <a:ext cx="3547383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Roboto" panose="02000000000000000000" pitchFamily="2" charset="0"/>
              </a:rPr>
              <a:t>MODÈLE D'ARBRE GÉNÉALOGIQUE</a:t>
            </a:r>
          </a:p>
        </p:txBody>
      </p:sp>
      <p:sp>
        <p:nvSpPr>
          <p:cNvPr id="904" name="TextBox 41">
            <a:extLst>
              <a:ext uri="{FF2B5EF4-FFF2-40B4-BE49-F238E27FC236}">
                <a16:creationId xmlns:a16="http://schemas.microsoft.com/office/drawing/2014/main" id="{345C3516-527E-43E5-9AFB-5CD931949819}"/>
              </a:ext>
            </a:extLst>
          </p:cNvPr>
          <p:cNvSpPr txBox="1"/>
          <p:nvPr/>
        </p:nvSpPr>
        <p:spPr>
          <a:xfrm>
            <a:off x="1931985" y="1522734"/>
            <a:ext cx="1125191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ARRIÈRE-GRAND-MÈRE</a:t>
            </a:r>
          </a:p>
        </p:txBody>
      </p:sp>
      <p:sp>
        <p:nvSpPr>
          <p:cNvPr id="905" name="TextBox 41">
            <a:extLst>
              <a:ext uri="{FF2B5EF4-FFF2-40B4-BE49-F238E27FC236}">
                <a16:creationId xmlns:a16="http://schemas.microsoft.com/office/drawing/2014/main" id="{6B82CD67-A551-497C-B559-03AA5291F0AD}"/>
              </a:ext>
            </a:extLst>
          </p:cNvPr>
          <p:cNvSpPr txBox="1"/>
          <p:nvPr/>
        </p:nvSpPr>
        <p:spPr>
          <a:xfrm>
            <a:off x="3321350" y="1522734"/>
            <a:ext cx="1125191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ARRIÈRE-GRAND-PÈRE</a:t>
            </a:r>
          </a:p>
        </p:txBody>
      </p:sp>
      <p:sp>
        <p:nvSpPr>
          <p:cNvPr id="906" name="TextBox 41">
            <a:extLst>
              <a:ext uri="{FF2B5EF4-FFF2-40B4-BE49-F238E27FC236}">
                <a16:creationId xmlns:a16="http://schemas.microsoft.com/office/drawing/2014/main" id="{8BB36920-17DF-4EFE-9A96-3883F21A10D1}"/>
              </a:ext>
            </a:extLst>
          </p:cNvPr>
          <p:cNvSpPr txBox="1"/>
          <p:nvPr/>
        </p:nvSpPr>
        <p:spPr>
          <a:xfrm>
            <a:off x="5573566" y="1522734"/>
            <a:ext cx="1125191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ARRIÈRE-GRAND-MÈRE</a:t>
            </a:r>
          </a:p>
        </p:txBody>
      </p:sp>
      <p:sp>
        <p:nvSpPr>
          <p:cNvPr id="907" name="TextBox 41">
            <a:extLst>
              <a:ext uri="{FF2B5EF4-FFF2-40B4-BE49-F238E27FC236}">
                <a16:creationId xmlns:a16="http://schemas.microsoft.com/office/drawing/2014/main" id="{529170F0-EE34-4D3B-AAFD-DE381222F3B4}"/>
              </a:ext>
            </a:extLst>
          </p:cNvPr>
          <p:cNvSpPr txBox="1"/>
          <p:nvPr/>
        </p:nvSpPr>
        <p:spPr>
          <a:xfrm>
            <a:off x="6962931" y="1522734"/>
            <a:ext cx="1125191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ARRIÈRE-GRAND-PÈRE</a:t>
            </a:r>
          </a:p>
        </p:txBody>
      </p:sp>
      <p:sp>
        <p:nvSpPr>
          <p:cNvPr id="908" name="TextBox 41">
            <a:extLst>
              <a:ext uri="{FF2B5EF4-FFF2-40B4-BE49-F238E27FC236}">
                <a16:creationId xmlns:a16="http://schemas.microsoft.com/office/drawing/2014/main" id="{1C7594B9-DA5B-443B-A36D-6BF3F3C1634A}"/>
              </a:ext>
            </a:extLst>
          </p:cNvPr>
          <p:cNvSpPr txBox="1"/>
          <p:nvPr/>
        </p:nvSpPr>
        <p:spPr>
          <a:xfrm>
            <a:off x="2668437" y="2684765"/>
            <a:ext cx="1125191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GRAND-MÈRE</a:t>
            </a:r>
          </a:p>
        </p:txBody>
      </p:sp>
      <p:sp>
        <p:nvSpPr>
          <p:cNvPr id="909" name="TextBox 41">
            <a:extLst>
              <a:ext uri="{FF2B5EF4-FFF2-40B4-BE49-F238E27FC236}">
                <a16:creationId xmlns:a16="http://schemas.microsoft.com/office/drawing/2014/main" id="{2E81BC05-2581-4C40-AF89-84C797ECF1DC}"/>
              </a:ext>
            </a:extLst>
          </p:cNvPr>
          <p:cNvSpPr txBox="1"/>
          <p:nvPr/>
        </p:nvSpPr>
        <p:spPr>
          <a:xfrm>
            <a:off x="6278045" y="2683784"/>
            <a:ext cx="1125191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GRAND-PÈRE</a:t>
            </a:r>
          </a:p>
        </p:txBody>
      </p:sp>
      <p:sp>
        <p:nvSpPr>
          <p:cNvPr id="910" name="TextBox 41">
            <a:extLst>
              <a:ext uri="{FF2B5EF4-FFF2-40B4-BE49-F238E27FC236}">
                <a16:creationId xmlns:a16="http://schemas.microsoft.com/office/drawing/2014/main" id="{AA4430A4-FBDB-42A1-B20C-33D36EBCE727}"/>
              </a:ext>
            </a:extLst>
          </p:cNvPr>
          <p:cNvSpPr txBox="1"/>
          <p:nvPr/>
        </p:nvSpPr>
        <p:spPr>
          <a:xfrm>
            <a:off x="2083366" y="3758050"/>
            <a:ext cx="657305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MÈRE</a:t>
            </a:r>
          </a:p>
        </p:txBody>
      </p:sp>
      <p:sp>
        <p:nvSpPr>
          <p:cNvPr id="911" name="TextBox 41">
            <a:extLst>
              <a:ext uri="{FF2B5EF4-FFF2-40B4-BE49-F238E27FC236}">
                <a16:creationId xmlns:a16="http://schemas.microsoft.com/office/drawing/2014/main" id="{96A28AF6-2D78-48F6-A9D1-7A4CB0BC7038}"/>
              </a:ext>
            </a:extLst>
          </p:cNvPr>
          <p:cNvSpPr txBox="1"/>
          <p:nvPr/>
        </p:nvSpPr>
        <p:spPr>
          <a:xfrm>
            <a:off x="3390958" y="3758050"/>
            <a:ext cx="657305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PÈRE</a:t>
            </a:r>
          </a:p>
        </p:txBody>
      </p:sp>
      <p:sp>
        <p:nvSpPr>
          <p:cNvPr id="912" name="TextBox 41">
            <a:extLst>
              <a:ext uri="{FF2B5EF4-FFF2-40B4-BE49-F238E27FC236}">
                <a16:creationId xmlns:a16="http://schemas.microsoft.com/office/drawing/2014/main" id="{66116A4B-A1BE-4E11-8FC8-B98D094E3A75}"/>
              </a:ext>
            </a:extLst>
          </p:cNvPr>
          <p:cNvSpPr txBox="1"/>
          <p:nvPr/>
        </p:nvSpPr>
        <p:spPr>
          <a:xfrm>
            <a:off x="4690488" y="3758050"/>
            <a:ext cx="657305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ONCLE</a:t>
            </a:r>
          </a:p>
        </p:txBody>
      </p:sp>
      <p:sp>
        <p:nvSpPr>
          <p:cNvPr id="913" name="TextBox 41">
            <a:extLst>
              <a:ext uri="{FF2B5EF4-FFF2-40B4-BE49-F238E27FC236}">
                <a16:creationId xmlns:a16="http://schemas.microsoft.com/office/drawing/2014/main" id="{0158CBF2-37F4-45D6-915C-4AA2E526AA49}"/>
              </a:ext>
            </a:extLst>
          </p:cNvPr>
          <p:cNvSpPr txBox="1"/>
          <p:nvPr/>
        </p:nvSpPr>
        <p:spPr>
          <a:xfrm>
            <a:off x="5995385" y="3758050"/>
            <a:ext cx="657305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TANTE</a:t>
            </a:r>
          </a:p>
        </p:txBody>
      </p:sp>
      <p:sp>
        <p:nvSpPr>
          <p:cNvPr id="914" name="TextBox 41">
            <a:extLst>
              <a:ext uri="{FF2B5EF4-FFF2-40B4-BE49-F238E27FC236}">
                <a16:creationId xmlns:a16="http://schemas.microsoft.com/office/drawing/2014/main" id="{4DD3D658-14BE-4E6A-91C7-4BF71B4E76D8}"/>
              </a:ext>
            </a:extLst>
          </p:cNvPr>
          <p:cNvSpPr txBox="1"/>
          <p:nvPr/>
        </p:nvSpPr>
        <p:spPr>
          <a:xfrm>
            <a:off x="7321613" y="3758050"/>
            <a:ext cx="657305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ONCLE</a:t>
            </a:r>
          </a:p>
        </p:txBody>
      </p:sp>
      <p:sp>
        <p:nvSpPr>
          <p:cNvPr id="915" name="TextBox 41">
            <a:extLst>
              <a:ext uri="{FF2B5EF4-FFF2-40B4-BE49-F238E27FC236}">
                <a16:creationId xmlns:a16="http://schemas.microsoft.com/office/drawing/2014/main" id="{6CD192C8-F3B6-4415-BBE1-9480DEDD3C5E}"/>
              </a:ext>
            </a:extLst>
          </p:cNvPr>
          <p:cNvSpPr txBox="1"/>
          <p:nvPr/>
        </p:nvSpPr>
        <p:spPr>
          <a:xfrm>
            <a:off x="1915050" y="4896794"/>
            <a:ext cx="657305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FRÈRE</a:t>
            </a:r>
          </a:p>
        </p:txBody>
      </p:sp>
      <p:sp>
        <p:nvSpPr>
          <p:cNvPr id="916" name="TextBox 41">
            <a:extLst>
              <a:ext uri="{FF2B5EF4-FFF2-40B4-BE49-F238E27FC236}">
                <a16:creationId xmlns:a16="http://schemas.microsoft.com/office/drawing/2014/main" id="{3710C67F-8433-4AE6-8EBD-CAD76E640929}"/>
              </a:ext>
            </a:extLst>
          </p:cNvPr>
          <p:cNvSpPr txBox="1"/>
          <p:nvPr/>
        </p:nvSpPr>
        <p:spPr>
          <a:xfrm>
            <a:off x="2748223" y="4896794"/>
            <a:ext cx="657305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SOEUR</a:t>
            </a:r>
          </a:p>
        </p:txBody>
      </p:sp>
      <p:sp>
        <p:nvSpPr>
          <p:cNvPr id="917" name="TextBox 41">
            <a:extLst>
              <a:ext uri="{FF2B5EF4-FFF2-40B4-BE49-F238E27FC236}">
                <a16:creationId xmlns:a16="http://schemas.microsoft.com/office/drawing/2014/main" id="{0FAD90ED-CDB2-42C7-ADD3-6283BDE05ECE}"/>
              </a:ext>
            </a:extLst>
          </p:cNvPr>
          <p:cNvSpPr txBox="1"/>
          <p:nvPr/>
        </p:nvSpPr>
        <p:spPr>
          <a:xfrm>
            <a:off x="3638561" y="5016372"/>
            <a:ext cx="657305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ME</a:t>
            </a:r>
          </a:p>
        </p:txBody>
      </p:sp>
      <p:sp>
        <p:nvSpPr>
          <p:cNvPr id="918" name="TextBox 41">
            <a:extLst>
              <a:ext uri="{FF2B5EF4-FFF2-40B4-BE49-F238E27FC236}">
                <a16:creationId xmlns:a16="http://schemas.microsoft.com/office/drawing/2014/main" id="{02D73996-E6AC-4445-A03C-4F26ECCE4523}"/>
              </a:ext>
            </a:extLst>
          </p:cNvPr>
          <p:cNvSpPr txBox="1"/>
          <p:nvPr/>
        </p:nvSpPr>
        <p:spPr>
          <a:xfrm>
            <a:off x="4567733" y="4894381"/>
            <a:ext cx="657305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MARIAGE</a:t>
            </a:r>
          </a:p>
        </p:txBody>
      </p:sp>
      <p:sp>
        <p:nvSpPr>
          <p:cNvPr id="919" name="TextBox 41">
            <a:extLst>
              <a:ext uri="{FF2B5EF4-FFF2-40B4-BE49-F238E27FC236}">
                <a16:creationId xmlns:a16="http://schemas.microsoft.com/office/drawing/2014/main" id="{A5B79343-956D-4D7F-9819-FBA6913DEE1A}"/>
              </a:ext>
            </a:extLst>
          </p:cNvPr>
          <p:cNvSpPr txBox="1"/>
          <p:nvPr/>
        </p:nvSpPr>
        <p:spPr>
          <a:xfrm>
            <a:off x="7067370" y="4884647"/>
            <a:ext cx="657305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COUSIN</a:t>
            </a:r>
          </a:p>
        </p:txBody>
      </p:sp>
      <p:sp>
        <p:nvSpPr>
          <p:cNvPr id="920" name="TextBox 41">
            <a:extLst>
              <a:ext uri="{FF2B5EF4-FFF2-40B4-BE49-F238E27FC236}">
                <a16:creationId xmlns:a16="http://schemas.microsoft.com/office/drawing/2014/main" id="{76E2A2E4-D32D-436A-83A2-5800B70853AE}"/>
              </a:ext>
            </a:extLst>
          </p:cNvPr>
          <p:cNvSpPr txBox="1"/>
          <p:nvPr/>
        </p:nvSpPr>
        <p:spPr>
          <a:xfrm>
            <a:off x="6240772" y="4890636"/>
            <a:ext cx="657305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COUSIN</a:t>
            </a:r>
          </a:p>
        </p:txBody>
      </p:sp>
      <p:sp>
        <p:nvSpPr>
          <p:cNvPr id="921" name="TextBox 41">
            <a:extLst>
              <a:ext uri="{FF2B5EF4-FFF2-40B4-BE49-F238E27FC236}">
                <a16:creationId xmlns:a16="http://schemas.microsoft.com/office/drawing/2014/main" id="{EB597D1F-2D72-4EA0-A568-4677D45DE9FA}"/>
              </a:ext>
            </a:extLst>
          </p:cNvPr>
          <p:cNvSpPr txBox="1"/>
          <p:nvPr/>
        </p:nvSpPr>
        <p:spPr>
          <a:xfrm>
            <a:off x="5366510" y="4899460"/>
            <a:ext cx="453864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COUSIN’S ÉPOUSE</a:t>
            </a:r>
          </a:p>
        </p:txBody>
      </p:sp>
      <p:sp>
        <p:nvSpPr>
          <p:cNvPr id="922" name="TextBox 41">
            <a:extLst>
              <a:ext uri="{FF2B5EF4-FFF2-40B4-BE49-F238E27FC236}">
                <a16:creationId xmlns:a16="http://schemas.microsoft.com/office/drawing/2014/main" id="{644DB916-2008-4ED9-842E-7D728633BB99}"/>
              </a:ext>
            </a:extLst>
          </p:cNvPr>
          <p:cNvSpPr txBox="1"/>
          <p:nvPr/>
        </p:nvSpPr>
        <p:spPr>
          <a:xfrm>
            <a:off x="3841664" y="5814574"/>
            <a:ext cx="657305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DAUGHTER</a:t>
            </a:r>
          </a:p>
        </p:txBody>
      </p:sp>
      <p:sp>
        <p:nvSpPr>
          <p:cNvPr id="923" name="TextBox 41">
            <a:extLst>
              <a:ext uri="{FF2B5EF4-FFF2-40B4-BE49-F238E27FC236}">
                <a16:creationId xmlns:a16="http://schemas.microsoft.com/office/drawing/2014/main" id="{896AB13C-820E-41B4-B9A8-08EBC5CE4FC6}"/>
              </a:ext>
            </a:extLst>
          </p:cNvPr>
          <p:cNvSpPr txBox="1"/>
          <p:nvPr/>
        </p:nvSpPr>
        <p:spPr>
          <a:xfrm>
            <a:off x="4458131" y="5807994"/>
            <a:ext cx="657305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SON</a:t>
            </a:r>
          </a:p>
        </p:txBody>
      </p:sp>
      <p:sp>
        <p:nvSpPr>
          <p:cNvPr id="924" name="TextBox 41">
            <a:extLst>
              <a:ext uri="{FF2B5EF4-FFF2-40B4-BE49-F238E27FC236}">
                <a16:creationId xmlns:a16="http://schemas.microsoft.com/office/drawing/2014/main" id="{A1287987-7912-460E-A5FB-4E4A0CE1EA66}"/>
              </a:ext>
            </a:extLst>
          </p:cNvPr>
          <p:cNvSpPr txBox="1"/>
          <p:nvPr/>
        </p:nvSpPr>
        <p:spPr>
          <a:xfrm>
            <a:off x="5476603" y="5806900"/>
            <a:ext cx="657305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NIECE</a:t>
            </a:r>
          </a:p>
        </p:txBody>
      </p:sp>
      <p:sp>
        <p:nvSpPr>
          <p:cNvPr id="925" name="TextBox 41">
            <a:extLst>
              <a:ext uri="{FF2B5EF4-FFF2-40B4-BE49-F238E27FC236}">
                <a16:creationId xmlns:a16="http://schemas.microsoft.com/office/drawing/2014/main" id="{452C76B0-0D82-40E5-8D4E-14D97CAF6488}"/>
              </a:ext>
            </a:extLst>
          </p:cNvPr>
          <p:cNvSpPr txBox="1"/>
          <p:nvPr/>
        </p:nvSpPr>
        <p:spPr>
          <a:xfrm>
            <a:off x="6127267" y="5806900"/>
            <a:ext cx="657305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gency FB" panose="020B0503020202020204" pitchFamily="34" charset="0"/>
                <a:ea typeface="Roboto" panose="02000000000000000000" pitchFamily="2" charset="0"/>
              </a:rPr>
              <a:t>NEPHEW</a:t>
            </a:r>
          </a:p>
        </p:txBody>
      </p:sp>
      <p:grpSp>
        <p:nvGrpSpPr>
          <p:cNvPr id="1060" name="Group 1059">
            <a:extLst>
              <a:ext uri="{FF2B5EF4-FFF2-40B4-BE49-F238E27FC236}">
                <a16:creationId xmlns:a16="http://schemas.microsoft.com/office/drawing/2014/main" id="{CDE870EB-45B5-4EAB-9207-7B89F662CFFA}"/>
              </a:ext>
            </a:extLst>
          </p:cNvPr>
          <p:cNvGrpSpPr/>
          <p:nvPr/>
        </p:nvGrpSpPr>
        <p:grpSpPr>
          <a:xfrm>
            <a:off x="3501484" y="603254"/>
            <a:ext cx="850324" cy="872083"/>
            <a:chOff x="8591698" y="479233"/>
            <a:chExt cx="1009878" cy="1035720"/>
          </a:xfrm>
        </p:grpSpPr>
        <p:sp>
          <p:nvSpPr>
            <p:cNvPr id="1057" name="Oval 1056">
              <a:extLst>
                <a:ext uri="{FF2B5EF4-FFF2-40B4-BE49-F238E27FC236}">
                  <a16:creationId xmlns:a16="http://schemas.microsoft.com/office/drawing/2014/main" id="{C895CA07-1937-4092-A650-02D165FCD66D}"/>
                </a:ext>
              </a:extLst>
            </p:cNvPr>
            <p:cNvSpPr/>
            <p:nvPr/>
          </p:nvSpPr>
          <p:spPr>
            <a:xfrm>
              <a:off x="8591698" y="479233"/>
              <a:ext cx="1009878" cy="1009878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9672B"/>
                </a:solidFill>
              </a:endParaRPr>
            </a:p>
          </p:txBody>
        </p:sp>
        <p:grpSp>
          <p:nvGrpSpPr>
            <p:cNvPr id="1048" name="Graphic 1037">
              <a:extLst>
                <a:ext uri="{FF2B5EF4-FFF2-40B4-BE49-F238E27FC236}">
                  <a16:creationId xmlns:a16="http://schemas.microsoft.com/office/drawing/2014/main" id="{512C48DA-86A0-43FE-8EB7-BC95BBBE563B}"/>
                </a:ext>
              </a:extLst>
            </p:cNvPr>
            <p:cNvGrpSpPr/>
            <p:nvPr/>
          </p:nvGrpSpPr>
          <p:grpSpPr>
            <a:xfrm>
              <a:off x="8661302" y="653961"/>
              <a:ext cx="870671" cy="860992"/>
              <a:chOff x="1891333" y="877126"/>
              <a:chExt cx="6048657" cy="5981422"/>
            </a:xfrm>
          </p:grpSpPr>
          <p:sp>
            <p:nvSpPr>
              <p:cNvPr id="1050" name="Freeform: Shape 1049">
                <a:extLst>
                  <a:ext uri="{FF2B5EF4-FFF2-40B4-BE49-F238E27FC236}">
                    <a16:creationId xmlns:a16="http://schemas.microsoft.com/office/drawing/2014/main" id="{84F75D46-F683-40D1-9FF3-2F6CF92324EF}"/>
                  </a:ext>
                </a:extLst>
              </p:cNvPr>
              <p:cNvSpPr/>
              <p:nvPr/>
            </p:nvSpPr>
            <p:spPr>
              <a:xfrm>
                <a:off x="3717571" y="5254026"/>
                <a:ext cx="2389593" cy="896759"/>
              </a:xfrm>
              <a:custGeom>
                <a:avLst/>
                <a:gdLst>
                  <a:gd name="connsiteX0" fmla="*/ 2389593 w 2389593"/>
                  <a:gd name="connsiteY0" fmla="*/ 896759 h 896759"/>
                  <a:gd name="connsiteX1" fmla="*/ 0 w 2389593"/>
                  <a:gd name="connsiteY1" fmla="*/ 896759 h 896759"/>
                  <a:gd name="connsiteX2" fmla="*/ 0 w 2389593"/>
                  <a:gd name="connsiteY2" fmla="*/ 148914 h 896759"/>
                  <a:gd name="connsiteX3" fmla="*/ 2389593 w 2389593"/>
                  <a:gd name="connsiteY3" fmla="*/ 148914 h 896759"/>
                  <a:gd name="connsiteX4" fmla="*/ 2389593 w 2389593"/>
                  <a:gd name="connsiteY4" fmla="*/ 896759 h 896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9593" h="896759">
                    <a:moveTo>
                      <a:pt x="2389593" y="896759"/>
                    </a:moveTo>
                    <a:cubicBezTo>
                      <a:pt x="1598370" y="616729"/>
                      <a:pt x="797812" y="626064"/>
                      <a:pt x="0" y="896759"/>
                    </a:cubicBezTo>
                    <a:lnTo>
                      <a:pt x="0" y="148914"/>
                    </a:lnTo>
                    <a:cubicBezTo>
                      <a:pt x="803303" y="-56442"/>
                      <a:pt x="1598919" y="-42715"/>
                      <a:pt x="2389593" y="148914"/>
                    </a:cubicBezTo>
                    <a:lnTo>
                      <a:pt x="2389593" y="896759"/>
                    </a:lnTo>
                    <a:close/>
                  </a:path>
                </a:pathLst>
              </a:custGeom>
              <a:solidFill>
                <a:srgbClr val="A1A1A1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51" name="Freeform: Shape 1050">
                <a:extLst>
                  <a:ext uri="{FF2B5EF4-FFF2-40B4-BE49-F238E27FC236}">
                    <a16:creationId xmlns:a16="http://schemas.microsoft.com/office/drawing/2014/main" id="{8DA6C94D-49B6-4612-865B-E11B35B4F717}"/>
                  </a:ext>
                </a:extLst>
              </p:cNvPr>
              <p:cNvSpPr/>
              <p:nvPr/>
            </p:nvSpPr>
            <p:spPr>
              <a:xfrm>
                <a:off x="1891333" y="4757771"/>
                <a:ext cx="6048657" cy="2100777"/>
              </a:xfrm>
              <a:custGeom>
                <a:avLst/>
                <a:gdLst>
                  <a:gd name="connsiteX0" fmla="*/ 3858929 w 6048657"/>
                  <a:gd name="connsiteY0" fmla="*/ 0 h 2100777"/>
                  <a:gd name="connsiteX1" fmla="*/ 4036831 w 6048657"/>
                  <a:gd name="connsiteY1" fmla="*/ 988343 h 2100777"/>
                  <a:gd name="connsiteX2" fmla="*/ 5662106 w 6048657"/>
                  <a:gd name="connsiteY2" fmla="*/ 1646689 h 2100777"/>
                  <a:gd name="connsiteX3" fmla="*/ 6048658 w 6048657"/>
                  <a:gd name="connsiteY3" fmla="*/ 2100778 h 2100777"/>
                  <a:gd name="connsiteX4" fmla="*/ 0 w 6048657"/>
                  <a:gd name="connsiteY4" fmla="*/ 2100778 h 2100777"/>
                  <a:gd name="connsiteX5" fmla="*/ 379963 w 6048657"/>
                  <a:gd name="connsiteY5" fmla="*/ 1714226 h 2100777"/>
                  <a:gd name="connsiteX6" fmla="*/ 1395760 w 6048657"/>
                  <a:gd name="connsiteY6" fmla="*/ 1456708 h 2100777"/>
                  <a:gd name="connsiteX7" fmla="*/ 1535775 w 6048657"/>
                  <a:gd name="connsiteY7" fmla="*/ 1400701 h 2100777"/>
                  <a:gd name="connsiteX8" fmla="*/ 1565425 w 6048657"/>
                  <a:gd name="connsiteY8" fmla="*/ 1380386 h 2100777"/>
                  <a:gd name="connsiteX9" fmla="*/ 1984922 w 6048657"/>
                  <a:gd name="connsiteY9" fmla="*/ 1073999 h 2100777"/>
                  <a:gd name="connsiteX10" fmla="*/ 2105719 w 6048657"/>
                  <a:gd name="connsiteY10" fmla="*/ 676466 h 2100777"/>
                  <a:gd name="connsiteX11" fmla="*/ 2146351 w 6048657"/>
                  <a:gd name="connsiteY11" fmla="*/ 42279 h 2100777"/>
                  <a:gd name="connsiteX12" fmla="*/ 3858929 w 6048657"/>
                  <a:gd name="connsiteY12" fmla="*/ 0 h 2100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048657" h="2100777">
                    <a:moveTo>
                      <a:pt x="3858929" y="0"/>
                    </a:moveTo>
                    <a:cubicBezTo>
                      <a:pt x="3796884" y="-549"/>
                      <a:pt x="3889129" y="777496"/>
                      <a:pt x="4036831" y="988343"/>
                    </a:cubicBezTo>
                    <a:cubicBezTo>
                      <a:pt x="4190573" y="1209073"/>
                      <a:pt x="5179465" y="1490202"/>
                      <a:pt x="5662106" y="1646689"/>
                    </a:cubicBezTo>
                    <a:cubicBezTo>
                      <a:pt x="5933351" y="1735091"/>
                      <a:pt x="6048658" y="2100778"/>
                      <a:pt x="6048658" y="2100778"/>
                    </a:cubicBezTo>
                    <a:lnTo>
                      <a:pt x="0" y="2100778"/>
                    </a:lnTo>
                    <a:cubicBezTo>
                      <a:pt x="0" y="2100778"/>
                      <a:pt x="276736" y="1785057"/>
                      <a:pt x="379963" y="1714226"/>
                    </a:cubicBezTo>
                    <a:cubicBezTo>
                      <a:pt x="488132" y="1639551"/>
                      <a:pt x="1187659" y="1497889"/>
                      <a:pt x="1395760" y="1456708"/>
                    </a:cubicBezTo>
                    <a:cubicBezTo>
                      <a:pt x="1445726" y="1446824"/>
                      <a:pt x="1493496" y="1428155"/>
                      <a:pt x="1535775" y="1400701"/>
                    </a:cubicBezTo>
                    <a:cubicBezTo>
                      <a:pt x="1545658" y="1394113"/>
                      <a:pt x="1555542" y="1387523"/>
                      <a:pt x="1565425" y="1380386"/>
                    </a:cubicBezTo>
                    <a:lnTo>
                      <a:pt x="1984922" y="1073999"/>
                    </a:lnTo>
                    <a:cubicBezTo>
                      <a:pt x="1984922" y="1073999"/>
                      <a:pt x="2116701" y="915865"/>
                      <a:pt x="2105719" y="676466"/>
                    </a:cubicBezTo>
                    <a:cubicBezTo>
                      <a:pt x="2094738" y="437067"/>
                      <a:pt x="2146351" y="42279"/>
                      <a:pt x="2146351" y="42279"/>
                    </a:cubicBezTo>
                    <a:lnTo>
                      <a:pt x="3858929" y="0"/>
                    </a:ln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52" name="Freeform: Shape 1051">
                <a:extLst>
                  <a:ext uri="{FF2B5EF4-FFF2-40B4-BE49-F238E27FC236}">
                    <a16:creationId xmlns:a16="http://schemas.microsoft.com/office/drawing/2014/main" id="{F000DBD8-4D4B-4906-97FA-487215808221}"/>
                  </a:ext>
                </a:extLst>
              </p:cNvPr>
              <p:cNvSpPr/>
              <p:nvPr/>
            </p:nvSpPr>
            <p:spPr>
              <a:xfrm>
                <a:off x="3398792" y="877126"/>
                <a:ext cx="2910480" cy="2691340"/>
              </a:xfrm>
              <a:custGeom>
                <a:avLst/>
                <a:gdLst>
                  <a:gd name="connsiteX0" fmla="*/ 276500 w 2910480"/>
                  <a:gd name="connsiteY0" fmla="*/ 2691340 h 2691340"/>
                  <a:gd name="connsiteX1" fmla="*/ 91460 w 2910480"/>
                  <a:gd name="connsiteY1" fmla="*/ 2297101 h 2691340"/>
                  <a:gd name="connsiteX2" fmla="*/ 33807 w 2910480"/>
                  <a:gd name="connsiteY2" fmla="*/ 1664013 h 2691340"/>
                  <a:gd name="connsiteX3" fmla="*/ 194138 w 2910480"/>
                  <a:gd name="connsiteY3" fmla="*/ 541695 h 2691340"/>
                  <a:gd name="connsiteX4" fmla="*/ 655913 w 2910480"/>
                  <a:gd name="connsiteY4" fmla="*/ 221582 h 2691340"/>
                  <a:gd name="connsiteX5" fmla="*/ 935395 w 2910480"/>
                  <a:gd name="connsiteY5" fmla="*/ 118904 h 2691340"/>
                  <a:gd name="connsiteX6" fmla="*/ 1410898 w 2910480"/>
                  <a:gd name="connsiteY6" fmla="*/ 16226 h 2691340"/>
                  <a:gd name="connsiteX7" fmla="*/ 1932523 w 2910480"/>
                  <a:gd name="connsiteY7" fmla="*/ 84861 h 2691340"/>
                  <a:gd name="connsiteX8" fmla="*/ 2029710 w 2910480"/>
                  <a:gd name="connsiteY8" fmla="*/ 73330 h 2691340"/>
                  <a:gd name="connsiteX9" fmla="*/ 2358059 w 2910480"/>
                  <a:gd name="connsiteY9" fmla="*/ 359400 h 2691340"/>
                  <a:gd name="connsiteX10" fmla="*/ 2596360 w 2910480"/>
                  <a:gd name="connsiteY10" fmla="*/ 412112 h 2691340"/>
                  <a:gd name="connsiteX11" fmla="*/ 2682565 w 2910480"/>
                  <a:gd name="connsiteY11" fmla="*/ 541695 h 2691340"/>
                  <a:gd name="connsiteX12" fmla="*/ 2898353 w 2910480"/>
                  <a:gd name="connsiteY12" fmla="*/ 1319191 h 2691340"/>
                  <a:gd name="connsiteX13" fmla="*/ 2854976 w 2910480"/>
                  <a:gd name="connsiteY13" fmla="*/ 2398681 h 2691340"/>
                  <a:gd name="connsiteX14" fmla="*/ 2633148 w 2910480"/>
                  <a:gd name="connsiteY14" fmla="*/ 2535402 h 2691340"/>
                  <a:gd name="connsiteX15" fmla="*/ 2285032 w 2910480"/>
                  <a:gd name="connsiteY15" fmla="*/ 1170940 h 2691340"/>
                  <a:gd name="connsiteX16" fmla="*/ 668542 w 2910480"/>
                  <a:gd name="connsiteY16" fmla="*/ 1170940 h 2691340"/>
                  <a:gd name="connsiteX17" fmla="*/ 276500 w 2910480"/>
                  <a:gd name="connsiteY17" fmla="*/ 2691340 h 2691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910480" h="2691340">
                    <a:moveTo>
                      <a:pt x="276500" y="2691340"/>
                    </a:moveTo>
                    <a:cubicBezTo>
                      <a:pt x="276500" y="2691340"/>
                      <a:pt x="140328" y="2377267"/>
                      <a:pt x="91460" y="2297101"/>
                    </a:cubicBezTo>
                    <a:cubicBezTo>
                      <a:pt x="42592" y="2216936"/>
                      <a:pt x="62908" y="1836424"/>
                      <a:pt x="33807" y="1664013"/>
                    </a:cubicBezTo>
                    <a:cubicBezTo>
                      <a:pt x="22825" y="1597025"/>
                      <a:pt x="-97423" y="793173"/>
                      <a:pt x="194138" y="541695"/>
                    </a:cubicBezTo>
                    <a:cubicBezTo>
                      <a:pt x="485699" y="290216"/>
                      <a:pt x="655913" y="221582"/>
                      <a:pt x="655913" y="221582"/>
                    </a:cubicBezTo>
                    <a:cubicBezTo>
                      <a:pt x="655913" y="221582"/>
                      <a:pt x="667993" y="118904"/>
                      <a:pt x="935395" y="118904"/>
                    </a:cubicBezTo>
                    <a:cubicBezTo>
                      <a:pt x="1202796" y="118904"/>
                      <a:pt x="974380" y="-52409"/>
                      <a:pt x="1410898" y="16226"/>
                    </a:cubicBezTo>
                    <a:cubicBezTo>
                      <a:pt x="1847416" y="84861"/>
                      <a:pt x="1932523" y="84861"/>
                      <a:pt x="1932523" y="84861"/>
                    </a:cubicBezTo>
                    <a:lnTo>
                      <a:pt x="2029710" y="73330"/>
                    </a:lnTo>
                    <a:cubicBezTo>
                      <a:pt x="2029710" y="73330"/>
                      <a:pt x="2382219" y="210600"/>
                      <a:pt x="2358059" y="359400"/>
                    </a:cubicBezTo>
                    <a:cubicBezTo>
                      <a:pt x="2333900" y="508201"/>
                      <a:pt x="2596360" y="412112"/>
                      <a:pt x="2596360" y="412112"/>
                    </a:cubicBezTo>
                    <a:lnTo>
                      <a:pt x="2682565" y="541695"/>
                    </a:lnTo>
                    <a:cubicBezTo>
                      <a:pt x="2682565" y="541695"/>
                      <a:pt x="2972479" y="533459"/>
                      <a:pt x="2898353" y="1319191"/>
                    </a:cubicBezTo>
                    <a:cubicBezTo>
                      <a:pt x="2826424" y="2081862"/>
                      <a:pt x="2815442" y="2388248"/>
                      <a:pt x="2854976" y="2398681"/>
                    </a:cubicBezTo>
                    <a:cubicBezTo>
                      <a:pt x="2948869" y="2423939"/>
                      <a:pt x="2633148" y="2535402"/>
                      <a:pt x="2633148" y="2535402"/>
                    </a:cubicBezTo>
                    <a:cubicBezTo>
                      <a:pt x="2633148" y="2535402"/>
                      <a:pt x="2673780" y="1159958"/>
                      <a:pt x="2285032" y="1170940"/>
                    </a:cubicBezTo>
                    <a:cubicBezTo>
                      <a:pt x="1896283" y="1181921"/>
                      <a:pt x="1611312" y="1377393"/>
                      <a:pt x="668542" y="1170940"/>
                    </a:cubicBezTo>
                    <a:cubicBezTo>
                      <a:pt x="461539" y="1125366"/>
                      <a:pt x="167233" y="2417350"/>
                      <a:pt x="276500" y="2691340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53" name="Freeform: Shape 1052">
                <a:extLst>
                  <a:ext uri="{FF2B5EF4-FFF2-40B4-BE49-F238E27FC236}">
                    <a16:creationId xmlns:a16="http://schemas.microsoft.com/office/drawing/2014/main" id="{BFFB94BF-30D2-450B-B7AA-BD32D8DDD5F7}"/>
                  </a:ext>
                </a:extLst>
              </p:cNvPr>
              <p:cNvSpPr/>
              <p:nvPr/>
            </p:nvSpPr>
            <p:spPr>
              <a:xfrm>
                <a:off x="3329354" y="1926667"/>
                <a:ext cx="2961909" cy="3393909"/>
              </a:xfrm>
              <a:custGeom>
                <a:avLst/>
                <a:gdLst>
                  <a:gd name="connsiteX0" fmla="*/ 314092 w 2961909"/>
                  <a:gd name="connsiteY0" fmla="*/ 2125537 h 3393909"/>
                  <a:gd name="connsiteX1" fmla="*/ 902705 w 2961909"/>
                  <a:gd name="connsiteY1" fmla="*/ 3200085 h 3393909"/>
                  <a:gd name="connsiteX2" fmla="*/ 2011845 w 2961909"/>
                  <a:gd name="connsiteY2" fmla="*/ 3260484 h 3393909"/>
                  <a:gd name="connsiteX3" fmla="*/ 2622421 w 2961909"/>
                  <a:gd name="connsiteY3" fmla="*/ 2514285 h 3393909"/>
                  <a:gd name="connsiteX4" fmla="*/ 2726197 w 2961909"/>
                  <a:gd name="connsiteY4" fmla="*/ 2125537 h 3393909"/>
                  <a:gd name="connsiteX5" fmla="*/ 2841504 w 2961909"/>
                  <a:gd name="connsiteY5" fmla="*/ 2068433 h 3393909"/>
                  <a:gd name="connsiteX6" fmla="*/ 2933749 w 2961909"/>
                  <a:gd name="connsiteY6" fmla="*/ 1542415 h 3393909"/>
                  <a:gd name="connsiteX7" fmla="*/ 2876096 w 2961909"/>
                  <a:gd name="connsiteY7" fmla="*/ 1279406 h 3393909"/>
                  <a:gd name="connsiteX8" fmla="*/ 2703136 w 2961909"/>
                  <a:gd name="connsiteY8" fmla="*/ 1485311 h 3393909"/>
                  <a:gd name="connsiteX9" fmla="*/ 2738826 w 2961909"/>
                  <a:gd name="connsiteY9" fmla="*/ 934035 h 3393909"/>
                  <a:gd name="connsiteX10" fmla="*/ 2437931 w 2961909"/>
                  <a:gd name="connsiteY10" fmla="*/ 125241 h 3393909"/>
                  <a:gd name="connsiteX11" fmla="*/ 1638471 w 2961909"/>
                  <a:gd name="connsiteY11" fmla="*/ 68137 h 3393909"/>
                  <a:gd name="connsiteX12" fmla="*/ 891723 w 2961909"/>
                  <a:gd name="connsiteY12" fmla="*/ 11033 h 3393909"/>
                  <a:gd name="connsiteX13" fmla="*/ 453009 w 2961909"/>
                  <a:gd name="connsiteY13" fmla="*/ 479947 h 3393909"/>
                  <a:gd name="connsiteX14" fmla="*/ 314092 w 2961909"/>
                  <a:gd name="connsiteY14" fmla="*/ 1485311 h 3393909"/>
                  <a:gd name="connsiteX15" fmla="*/ 325623 w 2961909"/>
                  <a:gd name="connsiteY15" fmla="*/ 1622581 h 3393909"/>
                  <a:gd name="connsiteX16" fmla="*/ 175724 w 2961909"/>
                  <a:gd name="connsiteY16" fmla="*/ 1233832 h 3393909"/>
                  <a:gd name="connsiteX17" fmla="*/ 2764 w 2961909"/>
                  <a:gd name="connsiteY17" fmla="*/ 1485311 h 3393909"/>
                  <a:gd name="connsiteX18" fmla="*/ 152663 w 2961909"/>
                  <a:gd name="connsiteY18" fmla="*/ 2056902 h 3393909"/>
                  <a:gd name="connsiteX19" fmla="*/ 314092 w 2961909"/>
                  <a:gd name="connsiteY19" fmla="*/ 2125537 h 3393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61909" h="3393909">
                    <a:moveTo>
                      <a:pt x="314092" y="2125537"/>
                    </a:moveTo>
                    <a:cubicBezTo>
                      <a:pt x="314092" y="2125537"/>
                      <a:pt x="481561" y="2945862"/>
                      <a:pt x="902705" y="3200085"/>
                    </a:cubicBezTo>
                    <a:cubicBezTo>
                      <a:pt x="1559953" y="3597619"/>
                      <a:pt x="2011845" y="3260484"/>
                      <a:pt x="2011845" y="3260484"/>
                    </a:cubicBezTo>
                    <a:cubicBezTo>
                      <a:pt x="2011845" y="3260484"/>
                      <a:pt x="2536216" y="2791021"/>
                      <a:pt x="2622421" y="2514285"/>
                    </a:cubicBezTo>
                    <a:cubicBezTo>
                      <a:pt x="2699293" y="2267200"/>
                      <a:pt x="2726197" y="2125537"/>
                      <a:pt x="2726197" y="2125537"/>
                    </a:cubicBezTo>
                    <a:cubicBezTo>
                      <a:pt x="2726197" y="2125537"/>
                      <a:pt x="2795381" y="2125537"/>
                      <a:pt x="2841504" y="2068433"/>
                    </a:cubicBezTo>
                    <a:cubicBezTo>
                      <a:pt x="2887627" y="2011329"/>
                      <a:pt x="2899157" y="1645642"/>
                      <a:pt x="2933749" y="1542415"/>
                    </a:cubicBezTo>
                    <a:cubicBezTo>
                      <a:pt x="2968341" y="1439737"/>
                      <a:pt x="2991403" y="1267875"/>
                      <a:pt x="2876096" y="1279406"/>
                    </a:cubicBezTo>
                    <a:cubicBezTo>
                      <a:pt x="2760789" y="1290937"/>
                      <a:pt x="2703136" y="1485311"/>
                      <a:pt x="2703136" y="1485311"/>
                    </a:cubicBezTo>
                    <a:cubicBezTo>
                      <a:pt x="2703136" y="1485311"/>
                      <a:pt x="2808010" y="1139391"/>
                      <a:pt x="2738826" y="934035"/>
                    </a:cubicBezTo>
                    <a:cubicBezTo>
                      <a:pt x="2669642" y="728130"/>
                      <a:pt x="2714667" y="296554"/>
                      <a:pt x="2437931" y="125241"/>
                    </a:cubicBezTo>
                    <a:cubicBezTo>
                      <a:pt x="2161195" y="-46071"/>
                      <a:pt x="1808137" y="11033"/>
                      <a:pt x="1638471" y="68137"/>
                    </a:cubicBezTo>
                    <a:cubicBezTo>
                      <a:pt x="1468806" y="125241"/>
                      <a:pt x="1110806" y="91198"/>
                      <a:pt x="891723" y="11033"/>
                    </a:cubicBezTo>
                    <a:cubicBezTo>
                      <a:pt x="672641" y="-69133"/>
                      <a:pt x="487601" y="308085"/>
                      <a:pt x="453009" y="479947"/>
                    </a:cubicBezTo>
                    <a:cubicBezTo>
                      <a:pt x="418417" y="651808"/>
                      <a:pt x="302561" y="1348041"/>
                      <a:pt x="314092" y="1485311"/>
                    </a:cubicBezTo>
                    <a:cubicBezTo>
                      <a:pt x="325623" y="1622581"/>
                      <a:pt x="325623" y="1622581"/>
                      <a:pt x="325623" y="1622581"/>
                    </a:cubicBezTo>
                    <a:cubicBezTo>
                      <a:pt x="325623" y="1622581"/>
                      <a:pt x="244908" y="1256894"/>
                      <a:pt x="175724" y="1233832"/>
                    </a:cubicBezTo>
                    <a:cubicBezTo>
                      <a:pt x="106540" y="1210771"/>
                      <a:pt x="-20297" y="1210771"/>
                      <a:pt x="2764" y="1485311"/>
                    </a:cubicBezTo>
                    <a:cubicBezTo>
                      <a:pt x="25825" y="1759851"/>
                      <a:pt x="53828" y="1547357"/>
                      <a:pt x="152663" y="2056902"/>
                    </a:cubicBezTo>
                    <a:cubicBezTo>
                      <a:pt x="210316" y="2353954"/>
                      <a:pt x="314092" y="2125537"/>
                      <a:pt x="314092" y="2125537"/>
                    </a:cubicBezTo>
                    <a:close/>
                  </a:path>
                </a:pathLst>
              </a:custGeom>
              <a:solidFill>
                <a:srgbClr val="F4F4F4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54" name="Freeform: Shape 1053">
                <a:extLst>
                  <a:ext uri="{FF2B5EF4-FFF2-40B4-BE49-F238E27FC236}">
                    <a16:creationId xmlns:a16="http://schemas.microsoft.com/office/drawing/2014/main" id="{42AD825B-15F0-47D9-910F-5E49C4B4929E}"/>
                  </a:ext>
                </a:extLst>
              </p:cNvPr>
              <p:cNvSpPr/>
              <p:nvPr/>
            </p:nvSpPr>
            <p:spPr>
              <a:xfrm>
                <a:off x="3547453" y="5408430"/>
                <a:ext cx="1370405" cy="1044898"/>
              </a:xfrm>
              <a:custGeom>
                <a:avLst/>
                <a:gdLst>
                  <a:gd name="connsiteX0" fmla="*/ 169020 w 1370405"/>
                  <a:gd name="connsiteY0" fmla="*/ 0 h 1044898"/>
                  <a:gd name="connsiteX1" fmla="*/ 3747 w 1370405"/>
                  <a:gd name="connsiteY1" fmla="*/ 607831 h 1044898"/>
                  <a:gd name="connsiteX2" fmla="*/ 1005268 w 1370405"/>
                  <a:gd name="connsiteY2" fmla="*/ 1044898 h 1044898"/>
                  <a:gd name="connsiteX3" fmla="*/ 1370406 w 1370405"/>
                  <a:gd name="connsiteY3" fmla="*/ 657248 h 1044898"/>
                  <a:gd name="connsiteX4" fmla="*/ 169020 w 1370405"/>
                  <a:gd name="connsiteY4" fmla="*/ 0 h 1044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0405" h="1044898">
                    <a:moveTo>
                      <a:pt x="169020" y="0"/>
                    </a:moveTo>
                    <a:cubicBezTo>
                      <a:pt x="169020" y="0"/>
                      <a:pt x="68539" y="591358"/>
                      <a:pt x="3747" y="607831"/>
                    </a:cubicBezTo>
                    <a:cubicBezTo>
                      <a:pt x="-60495" y="624303"/>
                      <a:pt x="718649" y="1007560"/>
                      <a:pt x="1005268" y="1044898"/>
                    </a:cubicBezTo>
                    <a:cubicBezTo>
                      <a:pt x="1005268" y="1044898"/>
                      <a:pt x="1177679" y="747297"/>
                      <a:pt x="1370406" y="657248"/>
                    </a:cubicBezTo>
                    <a:cubicBezTo>
                      <a:pt x="1370406" y="656699"/>
                      <a:pt x="208554" y="263009"/>
                      <a:pt x="16902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55" name="Freeform: Shape 1054">
                <a:extLst>
                  <a:ext uri="{FF2B5EF4-FFF2-40B4-BE49-F238E27FC236}">
                    <a16:creationId xmlns:a16="http://schemas.microsoft.com/office/drawing/2014/main" id="{69017DEC-6CA8-43F5-8D5E-8DB2AC3775D9}"/>
                  </a:ext>
                </a:extLst>
              </p:cNvPr>
              <p:cNvSpPr/>
              <p:nvPr/>
            </p:nvSpPr>
            <p:spPr>
              <a:xfrm>
                <a:off x="4928291" y="5402939"/>
                <a:ext cx="1354477" cy="1053683"/>
              </a:xfrm>
              <a:custGeom>
                <a:avLst/>
                <a:gdLst>
                  <a:gd name="connsiteX0" fmla="*/ 1181069 w 1354477"/>
                  <a:gd name="connsiteY0" fmla="*/ 0 h 1053683"/>
                  <a:gd name="connsiteX1" fmla="*/ 1350735 w 1354477"/>
                  <a:gd name="connsiteY1" fmla="*/ 606184 h 1053683"/>
                  <a:gd name="connsiteX2" fmla="*/ 365138 w 1354477"/>
                  <a:gd name="connsiteY2" fmla="*/ 1053683 h 1053683"/>
                  <a:gd name="connsiteX3" fmla="*/ 0 w 1354477"/>
                  <a:gd name="connsiteY3" fmla="*/ 669877 h 1053683"/>
                  <a:gd name="connsiteX4" fmla="*/ 1181069 w 1354477"/>
                  <a:gd name="connsiteY4" fmla="*/ 0 h 1053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4477" h="1053683">
                    <a:moveTo>
                      <a:pt x="1181069" y="0"/>
                    </a:moveTo>
                    <a:cubicBezTo>
                      <a:pt x="1181069" y="0"/>
                      <a:pt x="1287042" y="589711"/>
                      <a:pt x="1350735" y="606184"/>
                    </a:cubicBezTo>
                    <a:cubicBezTo>
                      <a:pt x="1414428" y="622107"/>
                      <a:pt x="647914" y="1013600"/>
                      <a:pt x="365138" y="1053683"/>
                    </a:cubicBezTo>
                    <a:cubicBezTo>
                      <a:pt x="365138" y="1053683"/>
                      <a:pt x="191629" y="757729"/>
                      <a:pt x="0" y="669877"/>
                    </a:cubicBezTo>
                    <a:cubicBezTo>
                      <a:pt x="0" y="669877"/>
                      <a:pt x="1144281" y="263558"/>
                      <a:pt x="11810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56" name="Freeform: Shape 1055">
                <a:extLst>
                  <a:ext uri="{FF2B5EF4-FFF2-40B4-BE49-F238E27FC236}">
                    <a16:creationId xmlns:a16="http://schemas.microsoft.com/office/drawing/2014/main" id="{99F98FF4-CBF8-4022-AAF2-ACFC9DC1AF27}"/>
                  </a:ext>
                </a:extLst>
              </p:cNvPr>
              <p:cNvSpPr/>
              <p:nvPr/>
            </p:nvSpPr>
            <p:spPr>
              <a:xfrm>
                <a:off x="4210095" y="4228642"/>
                <a:ext cx="1215417" cy="1105113"/>
              </a:xfrm>
              <a:custGeom>
                <a:avLst/>
                <a:gdLst>
                  <a:gd name="connsiteX0" fmla="*/ 1209073 w 1215417"/>
                  <a:gd name="connsiteY0" fmla="*/ 356718 h 1105113"/>
                  <a:gd name="connsiteX1" fmla="*/ 877978 w 1215417"/>
                  <a:gd name="connsiteY1" fmla="*/ 25624 h 1105113"/>
                  <a:gd name="connsiteX2" fmla="*/ 388748 w 1215417"/>
                  <a:gd name="connsiteY2" fmla="*/ 25624 h 1105113"/>
                  <a:gd name="connsiteX3" fmla="*/ 43377 w 1215417"/>
                  <a:gd name="connsiteY3" fmla="*/ 356718 h 1105113"/>
                  <a:gd name="connsiteX4" fmla="*/ 0 w 1215417"/>
                  <a:gd name="connsiteY4" fmla="*/ 889325 h 1105113"/>
                  <a:gd name="connsiteX5" fmla="*/ 647914 w 1215417"/>
                  <a:gd name="connsiteY5" fmla="*/ 1105114 h 1105113"/>
                  <a:gd name="connsiteX6" fmla="*/ 1209073 w 1215417"/>
                  <a:gd name="connsiteY6" fmla="*/ 903602 h 1105113"/>
                  <a:gd name="connsiteX7" fmla="*/ 1209073 w 1215417"/>
                  <a:gd name="connsiteY7" fmla="*/ 356718 h 1105113"/>
                  <a:gd name="connsiteX8" fmla="*/ 1065214 w 1215417"/>
                  <a:gd name="connsiteY8" fmla="*/ 716365 h 1105113"/>
                  <a:gd name="connsiteX9" fmla="*/ 763220 w 1215417"/>
                  <a:gd name="connsiteY9" fmla="*/ 759743 h 1105113"/>
                  <a:gd name="connsiteX10" fmla="*/ 734668 w 1215417"/>
                  <a:gd name="connsiteY10" fmla="*/ 514854 h 1105113"/>
                  <a:gd name="connsiteX11" fmla="*/ 504604 w 1215417"/>
                  <a:gd name="connsiteY11" fmla="*/ 514854 h 1105113"/>
                  <a:gd name="connsiteX12" fmla="*/ 490328 w 1215417"/>
                  <a:gd name="connsiteY12" fmla="*/ 744918 h 1105113"/>
                  <a:gd name="connsiteX13" fmla="*/ 173509 w 1215417"/>
                  <a:gd name="connsiteY13" fmla="*/ 716365 h 1105113"/>
                  <a:gd name="connsiteX14" fmla="*/ 130132 w 1215417"/>
                  <a:gd name="connsiteY14" fmla="*/ 414372 h 1105113"/>
                  <a:gd name="connsiteX15" fmla="*/ 432125 w 1215417"/>
                  <a:gd name="connsiteY15" fmla="*/ 270513 h 1105113"/>
                  <a:gd name="connsiteX16" fmla="*/ 806597 w 1215417"/>
                  <a:gd name="connsiteY16" fmla="*/ 270513 h 1105113"/>
                  <a:gd name="connsiteX17" fmla="*/ 1108591 w 1215417"/>
                  <a:gd name="connsiteY17" fmla="*/ 400096 h 1105113"/>
                  <a:gd name="connsiteX18" fmla="*/ 1065214 w 1215417"/>
                  <a:gd name="connsiteY18" fmla="*/ 716365 h 1105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15417" h="1105113">
                    <a:moveTo>
                      <a:pt x="1209073" y="356718"/>
                    </a:moveTo>
                    <a:cubicBezTo>
                      <a:pt x="1007561" y="97553"/>
                      <a:pt x="877978" y="25624"/>
                      <a:pt x="877978" y="25624"/>
                    </a:cubicBezTo>
                    <a:cubicBezTo>
                      <a:pt x="877978" y="25624"/>
                      <a:pt x="561159" y="-32030"/>
                      <a:pt x="388748" y="25624"/>
                    </a:cubicBezTo>
                    <a:cubicBezTo>
                      <a:pt x="215788" y="83277"/>
                      <a:pt x="43377" y="356718"/>
                      <a:pt x="43377" y="356718"/>
                    </a:cubicBezTo>
                    <a:cubicBezTo>
                      <a:pt x="43377" y="615884"/>
                      <a:pt x="0" y="889325"/>
                      <a:pt x="0" y="889325"/>
                    </a:cubicBezTo>
                    <a:cubicBezTo>
                      <a:pt x="172960" y="1062285"/>
                      <a:pt x="403024" y="1105114"/>
                      <a:pt x="647914" y="1105114"/>
                    </a:cubicBezTo>
                    <a:cubicBezTo>
                      <a:pt x="892803" y="1105114"/>
                      <a:pt x="1194796" y="932154"/>
                      <a:pt x="1209073" y="903602"/>
                    </a:cubicBezTo>
                    <a:cubicBezTo>
                      <a:pt x="1223349" y="874500"/>
                      <a:pt x="1209073" y="356718"/>
                      <a:pt x="1209073" y="356718"/>
                    </a:cubicBezTo>
                    <a:close/>
                    <a:moveTo>
                      <a:pt x="1065214" y="716365"/>
                    </a:moveTo>
                    <a:cubicBezTo>
                      <a:pt x="945515" y="805866"/>
                      <a:pt x="763220" y="759743"/>
                      <a:pt x="763220" y="759743"/>
                    </a:cubicBezTo>
                    <a:cubicBezTo>
                      <a:pt x="662739" y="745467"/>
                      <a:pt x="734668" y="514854"/>
                      <a:pt x="734668" y="514854"/>
                    </a:cubicBezTo>
                    <a:cubicBezTo>
                      <a:pt x="634187" y="529129"/>
                      <a:pt x="504604" y="514854"/>
                      <a:pt x="504604" y="514854"/>
                    </a:cubicBezTo>
                    <a:cubicBezTo>
                      <a:pt x="504604" y="514854"/>
                      <a:pt x="591907" y="677381"/>
                      <a:pt x="490328" y="744918"/>
                    </a:cubicBezTo>
                    <a:cubicBezTo>
                      <a:pt x="404122" y="802571"/>
                      <a:pt x="216886" y="759194"/>
                      <a:pt x="173509" y="716365"/>
                    </a:cubicBezTo>
                    <a:cubicBezTo>
                      <a:pt x="87304" y="630160"/>
                      <a:pt x="130132" y="414372"/>
                      <a:pt x="130132" y="414372"/>
                    </a:cubicBezTo>
                    <a:cubicBezTo>
                      <a:pt x="216337" y="342443"/>
                      <a:pt x="245439" y="328167"/>
                      <a:pt x="432125" y="270513"/>
                    </a:cubicBezTo>
                    <a:cubicBezTo>
                      <a:pt x="619361" y="212860"/>
                      <a:pt x="806597" y="270513"/>
                      <a:pt x="806597" y="270513"/>
                    </a:cubicBezTo>
                    <a:cubicBezTo>
                      <a:pt x="806597" y="270513"/>
                      <a:pt x="1089922" y="342991"/>
                      <a:pt x="1108591" y="400096"/>
                    </a:cubicBezTo>
                    <a:cubicBezTo>
                      <a:pt x="1137143" y="486301"/>
                      <a:pt x="1122867" y="672988"/>
                      <a:pt x="1065214" y="716365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</p:grpSp>
      </p:grpSp>
      <p:grpSp>
        <p:nvGrpSpPr>
          <p:cNvPr id="1061" name="Group 1060">
            <a:extLst>
              <a:ext uri="{FF2B5EF4-FFF2-40B4-BE49-F238E27FC236}">
                <a16:creationId xmlns:a16="http://schemas.microsoft.com/office/drawing/2014/main" id="{9EEA1BF1-3F7E-4F01-8956-1CCA7B5305CA}"/>
              </a:ext>
            </a:extLst>
          </p:cNvPr>
          <p:cNvGrpSpPr/>
          <p:nvPr/>
        </p:nvGrpSpPr>
        <p:grpSpPr>
          <a:xfrm>
            <a:off x="7128594" y="603254"/>
            <a:ext cx="850324" cy="872083"/>
            <a:chOff x="8591698" y="479233"/>
            <a:chExt cx="1009878" cy="1035720"/>
          </a:xfrm>
        </p:grpSpPr>
        <p:sp>
          <p:nvSpPr>
            <p:cNvPr id="1062" name="Oval 1061">
              <a:extLst>
                <a:ext uri="{FF2B5EF4-FFF2-40B4-BE49-F238E27FC236}">
                  <a16:creationId xmlns:a16="http://schemas.microsoft.com/office/drawing/2014/main" id="{6D0F8F93-70F4-487F-BB4D-C4024B2231CF}"/>
                </a:ext>
              </a:extLst>
            </p:cNvPr>
            <p:cNvSpPr/>
            <p:nvPr/>
          </p:nvSpPr>
          <p:spPr>
            <a:xfrm>
              <a:off x="8591698" y="479233"/>
              <a:ext cx="1009878" cy="1009878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89672B"/>
                </a:solidFill>
              </a:endParaRPr>
            </a:p>
          </p:txBody>
        </p:sp>
        <p:grpSp>
          <p:nvGrpSpPr>
            <p:cNvPr id="1063" name="Graphic 1037">
              <a:extLst>
                <a:ext uri="{FF2B5EF4-FFF2-40B4-BE49-F238E27FC236}">
                  <a16:creationId xmlns:a16="http://schemas.microsoft.com/office/drawing/2014/main" id="{E0475119-B258-4B44-B6F4-CE02873B3DB8}"/>
                </a:ext>
              </a:extLst>
            </p:cNvPr>
            <p:cNvGrpSpPr/>
            <p:nvPr/>
          </p:nvGrpSpPr>
          <p:grpSpPr>
            <a:xfrm>
              <a:off x="8661302" y="653961"/>
              <a:ext cx="870671" cy="860992"/>
              <a:chOff x="1891333" y="877126"/>
              <a:chExt cx="6048657" cy="5981422"/>
            </a:xfrm>
          </p:grpSpPr>
          <p:sp>
            <p:nvSpPr>
              <p:cNvPr id="1064" name="Freeform: Shape 1063">
                <a:extLst>
                  <a:ext uri="{FF2B5EF4-FFF2-40B4-BE49-F238E27FC236}">
                    <a16:creationId xmlns:a16="http://schemas.microsoft.com/office/drawing/2014/main" id="{1132AC72-5B7E-4B18-8191-42D02F397A45}"/>
                  </a:ext>
                </a:extLst>
              </p:cNvPr>
              <p:cNvSpPr/>
              <p:nvPr/>
            </p:nvSpPr>
            <p:spPr>
              <a:xfrm>
                <a:off x="3717571" y="5254026"/>
                <a:ext cx="2389593" cy="896759"/>
              </a:xfrm>
              <a:custGeom>
                <a:avLst/>
                <a:gdLst>
                  <a:gd name="connsiteX0" fmla="*/ 2389593 w 2389593"/>
                  <a:gd name="connsiteY0" fmla="*/ 896759 h 896759"/>
                  <a:gd name="connsiteX1" fmla="*/ 0 w 2389593"/>
                  <a:gd name="connsiteY1" fmla="*/ 896759 h 896759"/>
                  <a:gd name="connsiteX2" fmla="*/ 0 w 2389593"/>
                  <a:gd name="connsiteY2" fmla="*/ 148914 h 896759"/>
                  <a:gd name="connsiteX3" fmla="*/ 2389593 w 2389593"/>
                  <a:gd name="connsiteY3" fmla="*/ 148914 h 896759"/>
                  <a:gd name="connsiteX4" fmla="*/ 2389593 w 2389593"/>
                  <a:gd name="connsiteY4" fmla="*/ 896759 h 896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9593" h="896759">
                    <a:moveTo>
                      <a:pt x="2389593" y="896759"/>
                    </a:moveTo>
                    <a:cubicBezTo>
                      <a:pt x="1598370" y="616729"/>
                      <a:pt x="797812" y="626064"/>
                      <a:pt x="0" y="896759"/>
                    </a:cubicBezTo>
                    <a:lnTo>
                      <a:pt x="0" y="148914"/>
                    </a:lnTo>
                    <a:cubicBezTo>
                      <a:pt x="803303" y="-56442"/>
                      <a:pt x="1598919" y="-42715"/>
                      <a:pt x="2389593" y="148914"/>
                    </a:cubicBezTo>
                    <a:lnTo>
                      <a:pt x="2389593" y="896759"/>
                    </a:lnTo>
                    <a:close/>
                  </a:path>
                </a:pathLst>
              </a:custGeom>
              <a:solidFill>
                <a:srgbClr val="A1A1A1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65" name="Freeform: Shape 1064">
                <a:extLst>
                  <a:ext uri="{FF2B5EF4-FFF2-40B4-BE49-F238E27FC236}">
                    <a16:creationId xmlns:a16="http://schemas.microsoft.com/office/drawing/2014/main" id="{783AE6F6-5BCE-45B8-9B78-28D66D99457D}"/>
                  </a:ext>
                </a:extLst>
              </p:cNvPr>
              <p:cNvSpPr/>
              <p:nvPr/>
            </p:nvSpPr>
            <p:spPr>
              <a:xfrm>
                <a:off x="1891333" y="4757771"/>
                <a:ext cx="6048657" cy="2100777"/>
              </a:xfrm>
              <a:custGeom>
                <a:avLst/>
                <a:gdLst>
                  <a:gd name="connsiteX0" fmla="*/ 3858929 w 6048657"/>
                  <a:gd name="connsiteY0" fmla="*/ 0 h 2100777"/>
                  <a:gd name="connsiteX1" fmla="*/ 4036831 w 6048657"/>
                  <a:gd name="connsiteY1" fmla="*/ 988343 h 2100777"/>
                  <a:gd name="connsiteX2" fmla="*/ 5662106 w 6048657"/>
                  <a:gd name="connsiteY2" fmla="*/ 1646689 h 2100777"/>
                  <a:gd name="connsiteX3" fmla="*/ 6048658 w 6048657"/>
                  <a:gd name="connsiteY3" fmla="*/ 2100778 h 2100777"/>
                  <a:gd name="connsiteX4" fmla="*/ 0 w 6048657"/>
                  <a:gd name="connsiteY4" fmla="*/ 2100778 h 2100777"/>
                  <a:gd name="connsiteX5" fmla="*/ 379963 w 6048657"/>
                  <a:gd name="connsiteY5" fmla="*/ 1714226 h 2100777"/>
                  <a:gd name="connsiteX6" fmla="*/ 1395760 w 6048657"/>
                  <a:gd name="connsiteY6" fmla="*/ 1456708 h 2100777"/>
                  <a:gd name="connsiteX7" fmla="*/ 1535775 w 6048657"/>
                  <a:gd name="connsiteY7" fmla="*/ 1400701 h 2100777"/>
                  <a:gd name="connsiteX8" fmla="*/ 1565425 w 6048657"/>
                  <a:gd name="connsiteY8" fmla="*/ 1380386 h 2100777"/>
                  <a:gd name="connsiteX9" fmla="*/ 1984922 w 6048657"/>
                  <a:gd name="connsiteY9" fmla="*/ 1073999 h 2100777"/>
                  <a:gd name="connsiteX10" fmla="*/ 2105719 w 6048657"/>
                  <a:gd name="connsiteY10" fmla="*/ 676466 h 2100777"/>
                  <a:gd name="connsiteX11" fmla="*/ 2146351 w 6048657"/>
                  <a:gd name="connsiteY11" fmla="*/ 42279 h 2100777"/>
                  <a:gd name="connsiteX12" fmla="*/ 3858929 w 6048657"/>
                  <a:gd name="connsiteY12" fmla="*/ 0 h 2100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048657" h="2100777">
                    <a:moveTo>
                      <a:pt x="3858929" y="0"/>
                    </a:moveTo>
                    <a:cubicBezTo>
                      <a:pt x="3796884" y="-549"/>
                      <a:pt x="3889129" y="777496"/>
                      <a:pt x="4036831" y="988343"/>
                    </a:cubicBezTo>
                    <a:cubicBezTo>
                      <a:pt x="4190573" y="1209073"/>
                      <a:pt x="5179465" y="1490202"/>
                      <a:pt x="5662106" y="1646689"/>
                    </a:cubicBezTo>
                    <a:cubicBezTo>
                      <a:pt x="5933351" y="1735091"/>
                      <a:pt x="6048658" y="2100778"/>
                      <a:pt x="6048658" y="2100778"/>
                    </a:cubicBezTo>
                    <a:lnTo>
                      <a:pt x="0" y="2100778"/>
                    </a:lnTo>
                    <a:cubicBezTo>
                      <a:pt x="0" y="2100778"/>
                      <a:pt x="276736" y="1785057"/>
                      <a:pt x="379963" y="1714226"/>
                    </a:cubicBezTo>
                    <a:cubicBezTo>
                      <a:pt x="488132" y="1639551"/>
                      <a:pt x="1187659" y="1497889"/>
                      <a:pt x="1395760" y="1456708"/>
                    </a:cubicBezTo>
                    <a:cubicBezTo>
                      <a:pt x="1445726" y="1446824"/>
                      <a:pt x="1493496" y="1428155"/>
                      <a:pt x="1535775" y="1400701"/>
                    </a:cubicBezTo>
                    <a:cubicBezTo>
                      <a:pt x="1545658" y="1394113"/>
                      <a:pt x="1555542" y="1387523"/>
                      <a:pt x="1565425" y="1380386"/>
                    </a:cubicBezTo>
                    <a:lnTo>
                      <a:pt x="1984922" y="1073999"/>
                    </a:lnTo>
                    <a:cubicBezTo>
                      <a:pt x="1984922" y="1073999"/>
                      <a:pt x="2116701" y="915865"/>
                      <a:pt x="2105719" y="676466"/>
                    </a:cubicBezTo>
                    <a:cubicBezTo>
                      <a:pt x="2094738" y="437067"/>
                      <a:pt x="2146351" y="42279"/>
                      <a:pt x="2146351" y="42279"/>
                    </a:cubicBezTo>
                    <a:lnTo>
                      <a:pt x="3858929" y="0"/>
                    </a:ln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66" name="Freeform: Shape 1065">
                <a:extLst>
                  <a:ext uri="{FF2B5EF4-FFF2-40B4-BE49-F238E27FC236}">
                    <a16:creationId xmlns:a16="http://schemas.microsoft.com/office/drawing/2014/main" id="{966C1359-0BB7-43C3-A358-7E1223D2DE90}"/>
                  </a:ext>
                </a:extLst>
              </p:cNvPr>
              <p:cNvSpPr/>
              <p:nvPr/>
            </p:nvSpPr>
            <p:spPr>
              <a:xfrm>
                <a:off x="3398792" y="877126"/>
                <a:ext cx="2910480" cy="2691340"/>
              </a:xfrm>
              <a:custGeom>
                <a:avLst/>
                <a:gdLst>
                  <a:gd name="connsiteX0" fmla="*/ 276500 w 2910480"/>
                  <a:gd name="connsiteY0" fmla="*/ 2691340 h 2691340"/>
                  <a:gd name="connsiteX1" fmla="*/ 91460 w 2910480"/>
                  <a:gd name="connsiteY1" fmla="*/ 2297101 h 2691340"/>
                  <a:gd name="connsiteX2" fmla="*/ 33807 w 2910480"/>
                  <a:gd name="connsiteY2" fmla="*/ 1664013 h 2691340"/>
                  <a:gd name="connsiteX3" fmla="*/ 194138 w 2910480"/>
                  <a:gd name="connsiteY3" fmla="*/ 541695 h 2691340"/>
                  <a:gd name="connsiteX4" fmla="*/ 655913 w 2910480"/>
                  <a:gd name="connsiteY4" fmla="*/ 221582 h 2691340"/>
                  <a:gd name="connsiteX5" fmla="*/ 935395 w 2910480"/>
                  <a:gd name="connsiteY5" fmla="*/ 118904 h 2691340"/>
                  <a:gd name="connsiteX6" fmla="*/ 1410898 w 2910480"/>
                  <a:gd name="connsiteY6" fmla="*/ 16226 h 2691340"/>
                  <a:gd name="connsiteX7" fmla="*/ 1932523 w 2910480"/>
                  <a:gd name="connsiteY7" fmla="*/ 84861 h 2691340"/>
                  <a:gd name="connsiteX8" fmla="*/ 2029710 w 2910480"/>
                  <a:gd name="connsiteY8" fmla="*/ 73330 h 2691340"/>
                  <a:gd name="connsiteX9" fmla="*/ 2358059 w 2910480"/>
                  <a:gd name="connsiteY9" fmla="*/ 359400 h 2691340"/>
                  <a:gd name="connsiteX10" fmla="*/ 2596360 w 2910480"/>
                  <a:gd name="connsiteY10" fmla="*/ 412112 h 2691340"/>
                  <a:gd name="connsiteX11" fmla="*/ 2682565 w 2910480"/>
                  <a:gd name="connsiteY11" fmla="*/ 541695 h 2691340"/>
                  <a:gd name="connsiteX12" fmla="*/ 2898353 w 2910480"/>
                  <a:gd name="connsiteY12" fmla="*/ 1319191 h 2691340"/>
                  <a:gd name="connsiteX13" fmla="*/ 2854976 w 2910480"/>
                  <a:gd name="connsiteY13" fmla="*/ 2398681 h 2691340"/>
                  <a:gd name="connsiteX14" fmla="*/ 2633148 w 2910480"/>
                  <a:gd name="connsiteY14" fmla="*/ 2535402 h 2691340"/>
                  <a:gd name="connsiteX15" fmla="*/ 2285032 w 2910480"/>
                  <a:gd name="connsiteY15" fmla="*/ 1170940 h 2691340"/>
                  <a:gd name="connsiteX16" fmla="*/ 668542 w 2910480"/>
                  <a:gd name="connsiteY16" fmla="*/ 1170940 h 2691340"/>
                  <a:gd name="connsiteX17" fmla="*/ 276500 w 2910480"/>
                  <a:gd name="connsiteY17" fmla="*/ 2691340 h 2691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910480" h="2691340">
                    <a:moveTo>
                      <a:pt x="276500" y="2691340"/>
                    </a:moveTo>
                    <a:cubicBezTo>
                      <a:pt x="276500" y="2691340"/>
                      <a:pt x="140328" y="2377267"/>
                      <a:pt x="91460" y="2297101"/>
                    </a:cubicBezTo>
                    <a:cubicBezTo>
                      <a:pt x="42592" y="2216936"/>
                      <a:pt x="62908" y="1836424"/>
                      <a:pt x="33807" y="1664013"/>
                    </a:cubicBezTo>
                    <a:cubicBezTo>
                      <a:pt x="22825" y="1597025"/>
                      <a:pt x="-97423" y="793173"/>
                      <a:pt x="194138" y="541695"/>
                    </a:cubicBezTo>
                    <a:cubicBezTo>
                      <a:pt x="485699" y="290216"/>
                      <a:pt x="655913" y="221582"/>
                      <a:pt x="655913" y="221582"/>
                    </a:cubicBezTo>
                    <a:cubicBezTo>
                      <a:pt x="655913" y="221582"/>
                      <a:pt x="667993" y="118904"/>
                      <a:pt x="935395" y="118904"/>
                    </a:cubicBezTo>
                    <a:cubicBezTo>
                      <a:pt x="1202796" y="118904"/>
                      <a:pt x="974380" y="-52409"/>
                      <a:pt x="1410898" y="16226"/>
                    </a:cubicBezTo>
                    <a:cubicBezTo>
                      <a:pt x="1847416" y="84861"/>
                      <a:pt x="1932523" y="84861"/>
                      <a:pt x="1932523" y="84861"/>
                    </a:cubicBezTo>
                    <a:lnTo>
                      <a:pt x="2029710" y="73330"/>
                    </a:lnTo>
                    <a:cubicBezTo>
                      <a:pt x="2029710" y="73330"/>
                      <a:pt x="2382219" y="210600"/>
                      <a:pt x="2358059" y="359400"/>
                    </a:cubicBezTo>
                    <a:cubicBezTo>
                      <a:pt x="2333900" y="508201"/>
                      <a:pt x="2596360" y="412112"/>
                      <a:pt x="2596360" y="412112"/>
                    </a:cubicBezTo>
                    <a:lnTo>
                      <a:pt x="2682565" y="541695"/>
                    </a:lnTo>
                    <a:cubicBezTo>
                      <a:pt x="2682565" y="541695"/>
                      <a:pt x="2972479" y="533459"/>
                      <a:pt x="2898353" y="1319191"/>
                    </a:cubicBezTo>
                    <a:cubicBezTo>
                      <a:pt x="2826424" y="2081862"/>
                      <a:pt x="2815442" y="2388248"/>
                      <a:pt x="2854976" y="2398681"/>
                    </a:cubicBezTo>
                    <a:cubicBezTo>
                      <a:pt x="2948869" y="2423939"/>
                      <a:pt x="2633148" y="2535402"/>
                      <a:pt x="2633148" y="2535402"/>
                    </a:cubicBezTo>
                    <a:cubicBezTo>
                      <a:pt x="2633148" y="2535402"/>
                      <a:pt x="2673780" y="1159958"/>
                      <a:pt x="2285032" y="1170940"/>
                    </a:cubicBezTo>
                    <a:cubicBezTo>
                      <a:pt x="1896283" y="1181921"/>
                      <a:pt x="1611312" y="1377393"/>
                      <a:pt x="668542" y="1170940"/>
                    </a:cubicBezTo>
                    <a:cubicBezTo>
                      <a:pt x="461539" y="1125366"/>
                      <a:pt x="167233" y="2417350"/>
                      <a:pt x="276500" y="2691340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67" name="Freeform: Shape 1066">
                <a:extLst>
                  <a:ext uri="{FF2B5EF4-FFF2-40B4-BE49-F238E27FC236}">
                    <a16:creationId xmlns:a16="http://schemas.microsoft.com/office/drawing/2014/main" id="{958B3AB8-EE3C-4AA3-BA6E-20D92ED093FA}"/>
                  </a:ext>
                </a:extLst>
              </p:cNvPr>
              <p:cNvSpPr/>
              <p:nvPr/>
            </p:nvSpPr>
            <p:spPr>
              <a:xfrm>
                <a:off x="3329354" y="1926667"/>
                <a:ext cx="2961909" cy="3393909"/>
              </a:xfrm>
              <a:custGeom>
                <a:avLst/>
                <a:gdLst>
                  <a:gd name="connsiteX0" fmla="*/ 314092 w 2961909"/>
                  <a:gd name="connsiteY0" fmla="*/ 2125537 h 3393909"/>
                  <a:gd name="connsiteX1" fmla="*/ 902705 w 2961909"/>
                  <a:gd name="connsiteY1" fmla="*/ 3200085 h 3393909"/>
                  <a:gd name="connsiteX2" fmla="*/ 2011845 w 2961909"/>
                  <a:gd name="connsiteY2" fmla="*/ 3260484 h 3393909"/>
                  <a:gd name="connsiteX3" fmla="*/ 2622421 w 2961909"/>
                  <a:gd name="connsiteY3" fmla="*/ 2514285 h 3393909"/>
                  <a:gd name="connsiteX4" fmla="*/ 2726197 w 2961909"/>
                  <a:gd name="connsiteY4" fmla="*/ 2125537 h 3393909"/>
                  <a:gd name="connsiteX5" fmla="*/ 2841504 w 2961909"/>
                  <a:gd name="connsiteY5" fmla="*/ 2068433 h 3393909"/>
                  <a:gd name="connsiteX6" fmla="*/ 2933749 w 2961909"/>
                  <a:gd name="connsiteY6" fmla="*/ 1542415 h 3393909"/>
                  <a:gd name="connsiteX7" fmla="*/ 2876096 w 2961909"/>
                  <a:gd name="connsiteY7" fmla="*/ 1279406 h 3393909"/>
                  <a:gd name="connsiteX8" fmla="*/ 2703136 w 2961909"/>
                  <a:gd name="connsiteY8" fmla="*/ 1485311 h 3393909"/>
                  <a:gd name="connsiteX9" fmla="*/ 2738826 w 2961909"/>
                  <a:gd name="connsiteY9" fmla="*/ 934035 h 3393909"/>
                  <a:gd name="connsiteX10" fmla="*/ 2437931 w 2961909"/>
                  <a:gd name="connsiteY10" fmla="*/ 125241 h 3393909"/>
                  <a:gd name="connsiteX11" fmla="*/ 1638471 w 2961909"/>
                  <a:gd name="connsiteY11" fmla="*/ 68137 h 3393909"/>
                  <a:gd name="connsiteX12" fmla="*/ 891723 w 2961909"/>
                  <a:gd name="connsiteY12" fmla="*/ 11033 h 3393909"/>
                  <a:gd name="connsiteX13" fmla="*/ 453009 w 2961909"/>
                  <a:gd name="connsiteY13" fmla="*/ 479947 h 3393909"/>
                  <a:gd name="connsiteX14" fmla="*/ 314092 w 2961909"/>
                  <a:gd name="connsiteY14" fmla="*/ 1485311 h 3393909"/>
                  <a:gd name="connsiteX15" fmla="*/ 325623 w 2961909"/>
                  <a:gd name="connsiteY15" fmla="*/ 1622581 h 3393909"/>
                  <a:gd name="connsiteX16" fmla="*/ 175724 w 2961909"/>
                  <a:gd name="connsiteY16" fmla="*/ 1233832 h 3393909"/>
                  <a:gd name="connsiteX17" fmla="*/ 2764 w 2961909"/>
                  <a:gd name="connsiteY17" fmla="*/ 1485311 h 3393909"/>
                  <a:gd name="connsiteX18" fmla="*/ 152663 w 2961909"/>
                  <a:gd name="connsiteY18" fmla="*/ 2056902 h 3393909"/>
                  <a:gd name="connsiteX19" fmla="*/ 314092 w 2961909"/>
                  <a:gd name="connsiteY19" fmla="*/ 2125537 h 3393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61909" h="3393909">
                    <a:moveTo>
                      <a:pt x="314092" y="2125537"/>
                    </a:moveTo>
                    <a:cubicBezTo>
                      <a:pt x="314092" y="2125537"/>
                      <a:pt x="481561" y="2945862"/>
                      <a:pt x="902705" y="3200085"/>
                    </a:cubicBezTo>
                    <a:cubicBezTo>
                      <a:pt x="1559953" y="3597619"/>
                      <a:pt x="2011845" y="3260484"/>
                      <a:pt x="2011845" y="3260484"/>
                    </a:cubicBezTo>
                    <a:cubicBezTo>
                      <a:pt x="2011845" y="3260484"/>
                      <a:pt x="2536216" y="2791021"/>
                      <a:pt x="2622421" y="2514285"/>
                    </a:cubicBezTo>
                    <a:cubicBezTo>
                      <a:pt x="2699293" y="2267200"/>
                      <a:pt x="2726197" y="2125537"/>
                      <a:pt x="2726197" y="2125537"/>
                    </a:cubicBezTo>
                    <a:cubicBezTo>
                      <a:pt x="2726197" y="2125537"/>
                      <a:pt x="2795381" y="2125537"/>
                      <a:pt x="2841504" y="2068433"/>
                    </a:cubicBezTo>
                    <a:cubicBezTo>
                      <a:pt x="2887627" y="2011329"/>
                      <a:pt x="2899157" y="1645642"/>
                      <a:pt x="2933749" y="1542415"/>
                    </a:cubicBezTo>
                    <a:cubicBezTo>
                      <a:pt x="2968341" y="1439737"/>
                      <a:pt x="2991403" y="1267875"/>
                      <a:pt x="2876096" y="1279406"/>
                    </a:cubicBezTo>
                    <a:cubicBezTo>
                      <a:pt x="2760789" y="1290937"/>
                      <a:pt x="2703136" y="1485311"/>
                      <a:pt x="2703136" y="1485311"/>
                    </a:cubicBezTo>
                    <a:cubicBezTo>
                      <a:pt x="2703136" y="1485311"/>
                      <a:pt x="2808010" y="1139391"/>
                      <a:pt x="2738826" y="934035"/>
                    </a:cubicBezTo>
                    <a:cubicBezTo>
                      <a:pt x="2669642" y="728130"/>
                      <a:pt x="2714667" y="296554"/>
                      <a:pt x="2437931" y="125241"/>
                    </a:cubicBezTo>
                    <a:cubicBezTo>
                      <a:pt x="2161195" y="-46071"/>
                      <a:pt x="1808137" y="11033"/>
                      <a:pt x="1638471" y="68137"/>
                    </a:cubicBezTo>
                    <a:cubicBezTo>
                      <a:pt x="1468806" y="125241"/>
                      <a:pt x="1110806" y="91198"/>
                      <a:pt x="891723" y="11033"/>
                    </a:cubicBezTo>
                    <a:cubicBezTo>
                      <a:pt x="672641" y="-69133"/>
                      <a:pt x="487601" y="308085"/>
                      <a:pt x="453009" y="479947"/>
                    </a:cubicBezTo>
                    <a:cubicBezTo>
                      <a:pt x="418417" y="651808"/>
                      <a:pt x="302561" y="1348041"/>
                      <a:pt x="314092" y="1485311"/>
                    </a:cubicBezTo>
                    <a:cubicBezTo>
                      <a:pt x="325623" y="1622581"/>
                      <a:pt x="325623" y="1622581"/>
                      <a:pt x="325623" y="1622581"/>
                    </a:cubicBezTo>
                    <a:cubicBezTo>
                      <a:pt x="325623" y="1622581"/>
                      <a:pt x="244908" y="1256894"/>
                      <a:pt x="175724" y="1233832"/>
                    </a:cubicBezTo>
                    <a:cubicBezTo>
                      <a:pt x="106540" y="1210771"/>
                      <a:pt x="-20297" y="1210771"/>
                      <a:pt x="2764" y="1485311"/>
                    </a:cubicBezTo>
                    <a:cubicBezTo>
                      <a:pt x="25825" y="1759851"/>
                      <a:pt x="53828" y="1547357"/>
                      <a:pt x="152663" y="2056902"/>
                    </a:cubicBezTo>
                    <a:cubicBezTo>
                      <a:pt x="210316" y="2353954"/>
                      <a:pt x="314092" y="2125537"/>
                      <a:pt x="314092" y="2125537"/>
                    </a:cubicBezTo>
                    <a:close/>
                  </a:path>
                </a:pathLst>
              </a:custGeom>
              <a:solidFill>
                <a:srgbClr val="F4F4F4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68" name="Freeform: Shape 1067">
                <a:extLst>
                  <a:ext uri="{FF2B5EF4-FFF2-40B4-BE49-F238E27FC236}">
                    <a16:creationId xmlns:a16="http://schemas.microsoft.com/office/drawing/2014/main" id="{22FACC1B-D0B3-48AA-88FB-1A3EFA2DB4E6}"/>
                  </a:ext>
                </a:extLst>
              </p:cNvPr>
              <p:cNvSpPr/>
              <p:nvPr/>
            </p:nvSpPr>
            <p:spPr>
              <a:xfrm>
                <a:off x="3547453" y="5408430"/>
                <a:ext cx="1370405" cy="1044898"/>
              </a:xfrm>
              <a:custGeom>
                <a:avLst/>
                <a:gdLst>
                  <a:gd name="connsiteX0" fmla="*/ 169020 w 1370405"/>
                  <a:gd name="connsiteY0" fmla="*/ 0 h 1044898"/>
                  <a:gd name="connsiteX1" fmla="*/ 3747 w 1370405"/>
                  <a:gd name="connsiteY1" fmla="*/ 607831 h 1044898"/>
                  <a:gd name="connsiteX2" fmla="*/ 1005268 w 1370405"/>
                  <a:gd name="connsiteY2" fmla="*/ 1044898 h 1044898"/>
                  <a:gd name="connsiteX3" fmla="*/ 1370406 w 1370405"/>
                  <a:gd name="connsiteY3" fmla="*/ 657248 h 1044898"/>
                  <a:gd name="connsiteX4" fmla="*/ 169020 w 1370405"/>
                  <a:gd name="connsiteY4" fmla="*/ 0 h 1044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0405" h="1044898">
                    <a:moveTo>
                      <a:pt x="169020" y="0"/>
                    </a:moveTo>
                    <a:cubicBezTo>
                      <a:pt x="169020" y="0"/>
                      <a:pt x="68539" y="591358"/>
                      <a:pt x="3747" y="607831"/>
                    </a:cubicBezTo>
                    <a:cubicBezTo>
                      <a:pt x="-60495" y="624303"/>
                      <a:pt x="718649" y="1007560"/>
                      <a:pt x="1005268" y="1044898"/>
                    </a:cubicBezTo>
                    <a:cubicBezTo>
                      <a:pt x="1005268" y="1044898"/>
                      <a:pt x="1177679" y="747297"/>
                      <a:pt x="1370406" y="657248"/>
                    </a:cubicBezTo>
                    <a:cubicBezTo>
                      <a:pt x="1370406" y="656699"/>
                      <a:pt x="208554" y="263009"/>
                      <a:pt x="16902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69" name="Freeform: Shape 1068">
                <a:extLst>
                  <a:ext uri="{FF2B5EF4-FFF2-40B4-BE49-F238E27FC236}">
                    <a16:creationId xmlns:a16="http://schemas.microsoft.com/office/drawing/2014/main" id="{A9370A8A-6E73-42B5-A079-C02E1B20B101}"/>
                  </a:ext>
                </a:extLst>
              </p:cNvPr>
              <p:cNvSpPr/>
              <p:nvPr/>
            </p:nvSpPr>
            <p:spPr>
              <a:xfrm>
                <a:off x="4928291" y="5402939"/>
                <a:ext cx="1354477" cy="1053683"/>
              </a:xfrm>
              <a:custGeom>
                <a:avLst/>
                <a:gdLst>
                  <a:gd name="connsiteX0" fmla="*/ 1181069 w 1354477"/>
                  <a:gd name="connsiteY0" fmla="*/ 0 h 1053683"/>
                  <a:gd name="connsiteX1" fmla="*/ 1350735 w 1354477"/>
                  <a:gd name="connsiteY1" fmla="*/ 606184 h 1053683"/>
                  <a:gd name="connsiteX2" fmla="*/ 365138 w 1354477"/>
                  <a:gd name="connsiteY2" fmla="*/ 1053683 h 1053683"/>
                  <a:gd name="connsiteX3" fmla="*/ 0 w 1354477"/>
                  <a:gd name="connsiteY3" fmla="*/ 669877 h 1053683"/>
                  <a:gd name="connsiteX4" fmla="*/ 1181069 w 1354477"/>
                  <a:gd name="connsiteY4" fmla="*/ 0 h 1053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4477" h="1053683">
                    <a:moveTo>
                      <a:pt x="1181069" y="0"/>
                    </a:moveTo>
                    <a:cubicBezTo>
                      <a:pt x="1181069" y="0"/>
                      <a:pt x="1287042" y="589711"/>
                      <a:pt x="1350735" y="606184"/>
                    </a:cubicBezTo>
                    <a:cubicBezTo>
                      <a:pt x="1414428" y="622107"/>
                      <a:pt x="647914" y="1013600"/>
                      <a:pt x="365138" y="1053683"/>
                    </a:cubicBezTo>
                    <a:cubicBezTo>
                      <a:pt x="365138" y="1053683"/>
                      <a:pt x="191629" y="757729"/>
                      <a:pt x="0" y="669877"/>
                    </a:cubicBezTo>
                    <a:cubicBezTo>
                      <a:pt x="0" y="669877"/>
                      <a:pt x="1144281" y="263558"/>
                      <a:pt x="11810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70" name="Freeform: Shape 1069">
                <a:extLst>
                  <a:ext uri="{FF2B5EF4-FFF2-40B4-BE49-F238E27FC236}">
                    <a16:creationId xmlns:a16="http://schemas.microsoft.com/office/drawing/2014/main" id="{C5C2425C-3199-4C3B-96ED-C5C90853FB99}"/>
                  </a:ext>
                </a:extLst>
              </p:cNvPr>
              <p:cNvSpPr/>
              <p:nvPr/>
            </p:nvSpPr>
            <p:spPr>
              <a:xfrm>
                <a:off x="4210095" y="4228642"/>
                <a:ext cx="1215417" cy="1105113"/>
              </a:xfrm>
              <a:custGeom>
                <a:avLst/>
                <a:gdLst>
                  <a:gd name="connsiteX0" fmla="*/ 1209073 w 1215417"/>
                  <a:gd name="connsiteY0" fmla="*/ 356718 h 1105113"/>
                  <a:gd name="connsiteX1" fmla="*/ 877978 w 1215417"/>
                  <a:gd name="connsiteY1" fmla="*/ 25624 h 1105113"/>
                  <a:gd name="connsiteX2" fmla="*/ 388748 w 1215417"/>
                  <a:gd name="connsiteY2" fmla="*/ 25624 h 1105113"/>
                  <a:gd name="connsiteX3" fmla="*/ 43377 w 1215417"/>
                  <a:gd name="connsiteY3" fmla="*/ 356718 h 1105113"/>
                  <a:gd name="connsiteX4" fmla="*/ 0 w 1215417"/>
                  <a:gd name="connsiteY4" fmla="*/ 889325 h 1105113"/>
                  <a:gd name="connsiteX5" fmla="*/ 647914 w 1215417"/>
                  <a:gd name="connsiteY5" fmla="*/ 1105114 h 1105113"/>
                  <a:gd name="connsiteX6" fmla="*/ 1209073 w 1215417"/>
                  <a:gd name="connsiteY6" fmla="*/ 903602 h 1105113"/>
                  <a:gd name="connsiteX7" fmla="*/ 1209073 w 1215417"/>
                  <a:gd name="connsiteY7" fmla="*/ 356718 h 1105113"/>
                  <a:gd name="connsiteX8" fmla="*/ 1065214 w 1215417"/>
                  <a:gd name="connsiteY8" fmla="*/ 716365 h 1105113"/>
                  <a:gd name="connsiteX9" fmla="*/ 763220 w 1215417"/>
                  <a:gd name="connsiteY9" fmla="*/ 759743 h 1105113"/>
                  <a:gd name="connsiteX10" fmla="*/ 734668 w 1215417"/>
                  <a:gd name="connsiteY10" fmla="*/ 514854 h 1105113"/>
                  <a:gd name="connsiteX11" fmla="*/ 504604 w 1215417"/>
                  <a:gd name="connsiteY11" fmla="*/ 514854 h 1105113"/>
                  <a:gd name="connsiteX12" fmla="*/ 490328 w 1215417"/>
                  <a:gd name="connsiteY12" fmla="*/ 744918 h 1105113"/>
                  <a:gd name="connsiteX13" fmla="*/ 173509 w 1215417"/>
                  <a:gd name="connsiteY13" fmla="*/ 716365 h 1105113"/>
                  <a:gd name="connsiteX14" fmla="*/ 130132 w 1215417"/>
                  <a:gd name="connsiteY14" fmla="*/ 414372 h 1105113"/>
                  <a:gd name="connsiteX15" fmla="*/ 432125 w 1215417"/>
                  <a:gd name="connsiteY15" fmla="*/ 270513 h 1105113"/>
                  <a:gd name="connsiteX16" fmla="*/ 806597 w 1215417"/>
                  <a:gd name="connsiteY16" fmla="*/ 270513 h 1105113"/>
                  <a:gd name="connsiteX17" fmla="*/ 1108591 w 1215417"/>
                  <a:gd name="connsiteY17" fmla="*/ 400096 h 1105113"/>
                  <a:gd name="connsiteX18" fmla="*/ 1065214 w 1215417"/>
                  <a:gd name="connsiteY18" fmla="*/ 716365 h 1105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15417" h="1105113">
                    <a:moveTo>
                      <a:pt x="1209073" y="356718"/>
                    </a:moveTo>
                    <a:cubicBezTo>
                      <a:pt x="1007561" y="97553"/>
                      <a:pt x="877978" y="25624"/>
                      <a:pt x="877978" y="25624"/>
                    </a:cubicBezTo>
                    <a:cubicBezTo>
                      <a:pt x="877978" y="25624"/>
                      <a:pt x="561159" y="-32030"/>
                      <a:pt x="388748" y="25624"/>
                    </a:cubicBezTo>
                    <a:cubicBezTo>
                      <a:pt x="215788" y="83277"/>
                      <a:pt x="43377" y="356718"/>
                      <a:pt x="43377" y="356718"/>
                    </a:cubicBezTo>
                    <a:cubicBezTo>
                      <a:pt x="43377" y="615884"/>
                      <a:pt x="0" y="889325"/>
                      <a:pt x="0" y="889325"/>
                    </a:cubicBezTo>
                    <a:cubicBezTo>
                      <a:pt x="172960" y="1062285"/>
                      <a:pt x="403024" y="1105114"/>
                      <a:pt x="647914" y="1105114"/>
                    </a:cubicBezTo>
                    <a:cubicBezTo>
                      <a:pt x="892803" y="1105114"/>
                      <a:pt x="1194796" y="932154"/>
                      <a:pt x="1209073" y="903602"/>
                    </a:cubicBezTo>
                    <a:cubicBezTo>
                      <a:pt x="1223349" y="874500"/>
                      <a:pt x="1209073" y="356718"/>
                      <a:pt x="1209073" y="356718"/>
                    </a:cubicBezTo>
                    <a:close/>
                    <a:moveTo>
                      <a:pt x="1065214" y="716365"/>
                    </a:moveTo>
                    <a:cubicBezTo>
                      <a:pt x="945515" y="805866"/>
                      <a:pt x="763220" y="759743"/>
                      <a:pt x="763220" y="759743"/>
                    </a:cubicBezTo>
                    <a:cubicBezTo>
                      <a:pt x="662739" y="745467"/>
                      <a:pt x="734668" y="514854"/>
                      <a:pt x="734668" y="514854"/>
                    </a:cubicBezTo>
                    <a:cubicBezTo>
                      <a:pt x="634187" y="529129"/>
                      <a:pt x="504604" y="514854"/>
                      <a:pt x="504604" y="514854"/>
                    </a:cubicBezTo>
                    <a:cubicBezTo>
                      <a:pt x="504604" y="514854"/>
                      <a:pt x="591907" y="677381"/>
                      <a:pt x="490328" y="744918"/>
                    </a:cubicBezTo>
                    <a:cubicBezTo>
                      <a:pt x="404122" y="802571"/>
                      <a:pt x="216886" y="759194"/>
                      <a:pt x="173509" y="716365"/>
                    </a:cubicBezTo>
                    <a:cubicBezTo>
                      <a:pt x="87304" y="630160"/>
                      <a:pt x="130132" y="414372"/>
                      <a:pt x="130132" y="414372"/>
                    </a:cubicBezTo>
                    <a:cubicBezTo>
                      <a:pt x="216337" y="342443"/>
                      <a:pt x="245439" y="328167"/>
                      <a:pt x="432125" y="270513"/>
                    </a:cubicBezTo>
                    <a:cubicBezTo>
                      <a:pt x="619361" y="212860"/>
                      <a:pt x="806597" y="270513"/>
                      <a:pt x="806597" y="270513"/>
                    </a:cubicBezTo>
                    <a:cubicBezTo>
                      <a:pt x="806597" y="270513"/>
                      <a:pt x="1089922" y="342991"/>
                      <a:pt x="1108591" y="400096"/>
                    </a:cubicBezTo>
                    <a:cubicBezTo>
                      <a:pt x="1137143" y="486301"/>
                      <a:pt x="1122867" y="672988"/>
                      <a:pt x="1065214" y="716365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</p:grpSp>
      </p:grpSp>
      <p:grpSp>
        <p:nvGrpSpPr>
          <p:cNvPr id="1071" name="Group 1070">
            <a:extLst>
              <a:ext uri="{FF2B5EF4-FFF2-40B4-BE49-F238E27FC236}">
                <a16:creationId xmlns:a16="http://schemas.microsoft.com/office/drawing/2014/main" id="{19936B01-B625-4B31-B92B-0AABA7BBF9A7}"/>
              </a:ext>
            </a:extLst>
          </p:cNvPr>
          <p:cNvGrpSpPr/>
          <p:nvPr/>
        </p:nvGrpSpPr>
        <p:grpSpPr>
          <a:xfrm>
            <a:off x="6447661" y="1832777"/>
            <a:ext cx="807850" cy="828522"/>
            <a:chOff x="8591698" y="479233"/>
            <a:chExt cx="1009878" cy="1035720"/>
          </a:xfrm>
        </p:grpSpPr>
        <p:sp>
          <p:nvSpPr>
            <p:cNvPr id="1072" name="Oval 1071">
              <a:extLst>
                <a:ext uri="{FF2B5EF4-FFF2-40B4-BE49-F238E27FC236}">
                  <a16:creationId xmlns:a16="http://schemas.microsoft.com/office/drawing/2014/main" id="{7A14B157-9D7E-43AC-8ED3-B61C399FBA36}"/>
                </a:ext>
              </a:extLst>
            </p:cNvPr>
            <p:cNvSpPr/>
            <p:nvPr/>
          </p:nvSpPr>
          <p:spPr>
            <a:xfrm>
              <a:off x="8591698" y="479233"/>
              <a:ext cx="1009878" cy="1009878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9672B"/>
                </a:solidFill>
              </a:endParaRPr>
            </a:p>
          </p:txBody>
        </p:sp>
        <p:grpSp>
          <p:nvGrpSpPr>
            <p:cNvPr id="1073" name="Graphic 1037">
              <a:extLst>
                <a:ext uri="{FF2B5EF4-FFF2-40B4-BE49-F238E27FC236}">
                  <a16:creationId xmlns:a16="http://schemas.microsoft.com/office/drawing/2014/main" id="{81A4BC8D-55C9-43D7-8188-7D60E92B20C7}"/>
                </a:ext>
              </a:extLst>
            </p:cNvPr>
            <p:cNvGrpSpPr/>
            <p:nvPr/>
          </p:nvGrpSpPr>
          <p:grpSpPr>
            <a:xfrm>
              <a:off x="8661302" y="653961"/>
              <a:ext cx="870671" cy="860992"/>
              <a:chOff x="1891333" y="877126"/>
              <a:chExt cx="6048657" cy="5981422"/>
            </a:xfrm>
          </p:grpSpPr>
          <p:sp>
            <p:nvSpPr>
              <p:cNvPr id="1074" name="Freeform: Shape 1073">
                <a:extLst>
                  <a:ext uri="{FF2B5EF4-FFF2-40B4-BE49-F238E27FC236}">
                    <a16:creationId xmlns:a16="http://schemas.microsoft.com/office/drawing/2014/main" id="{92FE9370-293D-48EA-9A30-42A58C4FEF75}"/>
                  </a:ext>
                </a:extLst>
              </p:cNvPr>
              <p:cNvSpPr/>
              <p:nvPr/>
            </p:nvSpPr>
            <p:spPr>
              <a:xfrm>
                <a:off x="3717571" y="5254026"/>
                <a:ext cx="2389593" cy="896759"/>
              </a:xfrm>
              <a:custGeom>
                <a:avLst/>
                <a:gdLst>
                  <a:gd name="connsiteX0" fmla="*/ 2389593 w 2389593"/>
                  <a:gd name="connsiteY0" fmla="*/ 896759 h 896759"/>
                  <a:gd name="connsiteX1" fmla="*/ 0 w 2389593"/>
                  <a:gd name="connsiteY1" fmla="*/ 896759 h 896759"/>
                  <a:gd name="connsiteX2" fmla="*/ 0 w 2389593"/>
                  <a:gd name="connsiteY2" fmla="*/ 148914 h 896759"/>
                  <a:gd name="connsiteX3" fmla="*/ 2389593 w 2389593"/>
                  <a:gd name="connsiteY3" fmla="*/ 148914 h 896759"/>
                  <a:gd name="connsiteX4" fmla="*/ 2389593 w 2389593"/>
                  <a:gd name="connsiteY4" fmla="*/ 896759 h 896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9593" h="896759">
                    <a:moveTo>
                      <a:pt x="2389593" y="896759"/>
                    </a:moveTo>
                    <a:cubicBezTo>
                      <a:pt x="1598370" y="616729"/>
                      <a:pt x="797812" y="626064"/>
                      <a:pt x="0" y="896759"/>
                    </a:cubicBezTo>
                    <a:lnTo>
                      <a:pt x="0" y="148914"/>
                    </a:lnTo>
                    <a:cubicBezTo>
                      <a:pt x="803303" y="-56442"/>
                      <a:pt x="1598919" y="-42715"/>
                      <a:pt x="2389593" y="148914"/>
                    </a:cubicBezTo>
                    <a:lnTo>
                      <a:pt x="2389593" y="896759"/>
                    </a:lnTo>
                    <a:close/>
                  </a:path>
                </a:pathLst>
              </a:custGeom>
              <a:solidFill>
                <a:srgbClr val="A1A1A1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75" name="Freeform: Shape 1074">
                <a:extLst>
                  <a:ext uri="{FF2B5EF4-FFF2-40B4-BE49-F238E27FC236}">
                    <a16:creationId xmlns:a16="http://schemas.microsoft.com/office/drawing/2014/main" id="{B926C2D3-81BC-4810-A91C-9D0B4EA3827C}"/>
                  </a:ext>
                </a:extLst>
              </p:cNvPr>
              <p:cNvSpPr/>
              <p:nvPr/>
            </p:nvSpPr>
            <p:spPr>
              <a:xfrm>
                <a:off x="1891333" y="4757771"/>
                <a:ext cx="6048657" cy="2100777"/>
              </a:xfrm>
              <a:custGeom>
                <a:avLst/>
                <a:gdLst>
                  <a:gd name="connsiteX0" fmla="*/ 3858929 w 6048657"/>
                  <a:gd name="connsiteY0" fmla="*/ 0 h 2100777"/>
                  <a:gd name="connsiteX1" fmla="*/ 4036831 w 6048657"/>
                  <a:gd name="connsiteY1" fmla="*/ 988343 h 2100777"/>
                  <a:gd name="connsiteX2" fmla="*/ 5662106 w 6048657"/>
                  <a:gd name="connsiteY2" fmla="*/ 1646689 h 2100777"/>
                  <a:gd name="connsiteX3" fmla="*/ 6048658 w 6048657"/>
                  <a:gd name="connsiteY3" fmla="*/ 2100778 h 2100777"/>
                  <a:gd name="connsiteX4" fmla="*/ 0 w 6048657"/>
                  <a:gd name="connsiteY4" fmla="*/ 2100778 h 2100777"/>
                  <a:gd name="connsiteX5" fmla="*/ 379963 w 6048657"/>
                  <a:gd name="connsiteY5" fmla="*/ 1714226 h 2100777"/>
                  <a:gd name="connsiteX6" fmla="*/ 1395760 w 6048657"/>
                  <a:gd name="connsiteY6" fmla="*/ 1456708 h 2100777"/>
                  <a:gd name="connsiteX7" fmla="*/ 1535775 w 6048657"/>
                  <a:gd name="connsiteY7" fmla="*/ 1400701 h 2100777"/>
                  <a:gd name="connsiteX8" fmla="*/ 1565425 w 6048657"/>
                  <a:gd name="connsiteY8" fmla="*/ 1380386 h 2100777"/>
                  <a:gd name="connsiteX9" fmla="*/ 1984922 w 6048657"/>
                  <a:gd name="connsiteY9" fmla="*/ 1073999 h 2100777"/>
                  <a:gd name="connsiteX10" fmla="*/ 2105719 w 6048657"/>
                  <a:gd name="connsiteY10" fmla="*/ 676466 h 2100777"/>
                  <a:gd name="connsiteX11" fmla="*/ 2146351 w 6048657"/>
                  <a:gd name="connsiteY11" fmla="*/ 42279 h 2100777"/>
                  <a:gd name="connsiteX12" fmla="*/ 3858929 w 6048657"/>
                  <a:gd name="connsiteY12" fmla="*/ 0 h 2100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048657" h="2100777">
                    <a:moveTo>
                      <a:pt x="3858929" y="0"/>
                    </a:moveTo>
                    <a:cubicBezTo>
                      <a:pt x="3796884" y="-549"/>
                      <a:pt x="3889129" y="777496"/>
                      <a:pt x="4036831" y="988343"/>
                    </a:cubicBezTo>
                    <a:cubicBezTo>
                      <a:pt x="4190573" y="1209073"/>
                      <a:pt x="5179465" y="1490202"/>
                      <a:pt x="5662106" y="1646689"/>
                    </a:cubicBezTo>
                    <a:cubicBezTo>
                      <a:pt x="5933351" y="1735091"/>
                      <a:pt x="6048658" y="2100778"/>
                      <a:pt x="6048658" y="2100778"/>
                    </a:cubicBezTo>
                    <a:lnTo>
                      <a:pt x="0" y="2100778"/>
                    </a:lnTo>
                    <a:cubicBezTo>
                      <a:pt x="0" y="2100778"/>
                      <a:pt x="276736" y="1785057"/>
                      <a:pt x="379963" y="1714226"/>
                    </a:cubicBezTo>
                    <a:cubicBezTo>
                      <a:pt x="488132" y="1639551"/>
                      <a:pt x="1187659" y="1497889"/>
                      <a:pt x="1395760" y="1456708"/>
                    </a:cubicBezTo>
                    <a:cubicBezTo>
                      <a:pt x="1445726" y="1446824"/>
                      <a:pt x="1493496" y="1428155"/>
                      <a:pt x="1535775" y="1400701"/>
                    </a:cubicBezTo>
                    <a:cubicBezTo>
                      <a:pt x="1545658" y="1394113"/>
                      <a:pt x="1555542" y="1387523"/>
                      <a:pt x="1565425" y="1380386"/>
                    </a:cubicBezTo>
                    <a:lnTo>
                      <a:pt x="1984922" y="1073999"/>
                    </a:lnTo>
                    <a:cubicBezTo>
                      <a:pt x="1984922" y="1073999"/>
                      <a:pt x="2116701" y="915865"/>
                      <a:pt x="2105719" y="676466"/>
                    </a:cubicBezTo>
                    <a:cubicBezTo>
                      <a:pt x="2094738" y="437067"/>
                      <a:pt x="2146351" y="42279"/>
                      <a:pt x="2146351" y="42279"/>
                    </a:cubicBezTo>
                    <a:lnTo>
                      <a:pt x="3858929" y="0"/>
                    </a:ln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76" name="Freeform: Shape 1075">
                <a:extLst>
                  <a:ext uri="{FF2B5EF4-FFF2-40B4-BE49-F238E27FC236}">
                    <a16:creationId xmlns:a16="http://schemas.microsoft.com/office/drawing/2014/main" id="{29969B8C-B070-45DB-94DE-A3E755B251BE}"/>
                  </a:ext>
                </a:extLst>
              </p:cNvPr>
              <p:cNvSpPr/>
              <p:nvPr/>
            </p:nvSpPr>
            <p:spPr>
              <a:xfrm>
                <a:off x="3398792" y="877126"/>
                <a:ext cx="2910480" cy="2691340"/>
              </a:xfrm>
              <a:custGeom>
                <a:avLst/>
                <a:gdLst>
                  <a:gd name="connsiteX0" fmla="*/ 276500 w 2910480"/>
                  <a:gd name="connsiteY0" fmla="*/ 2691340 h 2691340"/>
                  <a:gd name="connsiteX1" fmla="*/ 91460 w 2910480"/>
                  <a:gd name="connsiteY1" fmla="*/ 2297101 h 2691340"/>
                  <a:gd name="connsiteX2" fmla="*/ 33807 w 2910480"/>
                  <a:gd name="connsiteY2" fmla="*/ 1664013 h 2691340"/>
                  <a:gd name="connsiteX3" fmla="*/ 194138 w 2910480"/>
                  <a:gd name="connsiteY3" fmla="*/ 541695 h 2691340"/>
                  <a:gd name="connsiteX4" fmla="*/ 655913 w 2910480"/>
                  <a:gd name="connsiteY4" fmla="*/ 221582 h 2691340"/>
                  <a:gd name="connsiteX5" fmla="*/ 935395 w 2910480"/>
                  <a:gd name="connsiteY5" fmla="*/ 118904 h 2691340"/>
                  <a:gd name="connsiteX6" fmla="*/ 1410898 w 2910480"/>
                  <a:gd name="connsiteY6" fmla="*/ 16226 h 2691340"/>
                  <a:gd name="connsiteX7" fmla="*/ 1932523 w 2910480"/>
                  <a:gd name="connsiteY7" fmla="*/ 84861 h 2691340"/>
                  <a:gd name="connsiteX8" fmla="*/ 2029710 w 2910480"/>
                  <a:gd name="connsiteY8" fmla="*/ 73330 h 2691340"/>
                  <a:gd name="connsiteX9" fmla="*/ 2358059 w 2910480"/>
                  <a:gd name="connsiteY9" fmla="*/ 359400 h 2691340"/>
                  <a:gd name="connsiteX10" fmla="*/ 2596360 w 2910480"/>
                  <a:gd name="connsiteY10" fmla="*/ 412112 h 2691340"/>
                  <a:gd name="connsiteX11" fmla="*/ 2682565 w 2910480"/>
                  <a:gd name="connsiteY11" fmla="*/ 541695 h 2691340"/>
                  <a:gd name="connsiteX12" fmla="*/ 2898353 w 2910480"/>
                  <a:gd name="connsiteY12" fmla="*/ 1319191 h 2691340"/>
                  <a:gd name="connsiteX13" fmla="*/ 2854976 w 2910480"/>
                  <a:gd name="connsiteY13" fmla="*/ 2398681 h 2691340"/>
                  <a:gd name="connsiteX14" fmla="*/ 2633148 w 2910480"/>
                  <a:gd name="connsiteY14" fmla="*/ 2535402 h 2691340"/>
                  <a:gd name="connsiteX15" fmla="*/ 2285032 w 2910480"/>
                  <a:gd name="connsiteY15" fmla="*/ 1170940 h 2691340"/>
                  <a:gd name="connsiteX16" fmla="*/ 668542 w 2910480"/>
                  <a:gd name="connsiteY16" fmla="*/ 1170940 h 2691340"/>
                  <a:gd name="connsiteX17" fmla="*/ 276500 w 2910480"/>
                  <a:gd name="connsiteY17" fmla="*/ 2691340 h 2691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910480" h="2691340">
                    <a:moveTo>
                      <a:pt x="276500" y="2691340"/>
                    </a:moveTo>
                    <a:cubicBezTo>
                      <a:pt x="276500" y="2691340"/>
                      <a:pt x="140328" y="2377267"/>
                      <a:pt x="91460" y="2297101"/>
                    </a:cubicBezTo>
                    <a:cubicBezTo>
                      <a:pt x="42592" y="2216936"/>
                      <a:pt x="62908" y="1836424"/>
                      <a:pt x="33807" y="1664013"/>
                    </a:cubicBezTo>
                    <a:cubicBezTo>
                      <a:pt x="22825" y="1597025"/>
                      <a:pt x="-97423" y="793173"/>
                      <a:pt x="194138" y="541695"/>
                    </a:cubicBezTo>
                    <a:cubicBezTo>
                      <a:pt x="485699" y="290216"/>
                      <a:pt x="655913" y="221582"/>
                      <a:pt x="655913" y="221582"/>
                    </a:cubicBezTo>
                    <a:cubicBezTo>
                      <a:pt x="655913" y="221582"/>
                      <a:pt x="667993" y="118904"/>
                      <a:pt x="935395" y="118904"/>
                    </a:cubicBezTo>
                    <a:cubicBezTo>
                      <a:pt x="1202796" y="118904"/>
                      <a:pt x="974380" y="-52409"/>
                      <a:pt x="1410898" y="16226"/>
                    </a:cubicBezTo>
                    <a:cubicBezTo>
                      <a:pt x="1847416" y="84861"/>
                      <a:pt x="1932523" y="84861"/>
                      <a:pt x="1932523" y="84861"/>
                    </a:cubicBezTo>
                    <a:lnTo>
                      <a:pt x="2029710" y="73330"/>
                    </a:lnTo>
                    <a:cubicBezTo>
                      <a:pt x="2029710" y="73330"/>
                      <a:pt x="2382219" y="210600"/>
                      <a:pt x="2358059" y="359400"/>
                    </a:cubicBezTo>
                    <a:cubicBezTo>
                      <a:pt x="2333900" y="508201"/>
                      <a:pt x="2596360" y="412112"/>
                      <a:pt x="2596360" y="412112"/>
                    </a:cubicBezTo>
                    <a:lnTo>
                      <a:pt x="2682565" y="541695"/>
                    </a:lnTo>
                    <a:cubicBezTo>
                      <a:pt x="2682565" y="541695"/>
                      <a:pt x="2972479" y="533459"/>
                      <a:pt x="2898353" y="1319191"/>
                    </a:cubicBezTo>
                    <a:cubicBezTo>
                      <a:pt x="2826424" y="2081862"/>
                      <a:pt x="2815442" y="2388248"/>
                      <a:pt x="2854976" y="2398681"/>
                    </a:cubicBezTo>
                    <a:cubicBezTo>
                      <a:pt x="2948869" y="2423939"/>
                      <a:pt x="2633148" y="2535402"/>
                      <a:pt x="2633148" y="2535402"/>
                    </a:cubicBezTo>
                    <a:cubicBezTo>
                      <a:pt x="2633148" y="2535402"/>
                      <a:pt x="2673780" y="1159958"/>
                      <a:pt x="2285032" y="1170940"/>
                    </a:cubicBezTo>
                    <a:cubicBezTo>
                      <a:pt x="1896283" y="1181921"/>
                      <a:pt x="1611312" y="1377393"/>
                      <a:pt x="668542" y="1170940"/>
                    </a:cubicBezTo>
                    <a:cubicBezTo>
                      <a:pt x="461539" y="1125366"/>
                      <a:pt x="167233" y="2417350"/>
                      <a:pt x="276500" y="2691340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77" name="Freeform: Shape 1076">
                <a:extLst>
                  <a:ext uri="{FF2B5EF4-FFF2-40B4-BE49-F238E27FC236}">
                    <a16:creationId xmlns:a16="http://schemas.microsoft.com/office/drawing/2014/main" id="{03BD9A64-735F-4FA6-BB4F-6330AEF3F5E6}"/>
                  </a:ext>
                </a:extLst>
              </p:cNvPr>
              <p:cNvSpPr/>
              <p:nvPr/>
            </p:nvSpPr>
            <p:spPr>
              <a:xfrm>
                <a:off x="3329354" y="1926667"/>
                <a:ext cx="2961909" cy="3393909"/>
              </a:xfrm>
              <a:custGeom>
                <a:avLst/>
                <a:gdLst>
                  <a:gd name="connsiteX0" fmla="*/ 314092 w 2961909"/>
                  <a:gd name="connsiteY0" fmla="*/ 2125537 h 3393909"/>
                  <a:gd name="connsiteX1" fmla="*/ 902705 w 2961909"/>
                  <a:gd name="connsiteY1" fmla="*/ 3200085 h 3393909"/>
                  <a:gd name="connsiteX2" fmla="*/ 2011845 w 2961909"/>
                  <a:gd name="connsiteY2" fmla="*/ 3260484 h 3393909"/>
                  <a:gd name="connsiteX3" fmla="*/ 2622421 w 2961909"/>
                  <a:gd name="connsiteY3" fmla="*/ 2514285 h 3393909"/>
                  <a:gd name="connsiteX4" fmla="*/ 2726197 w 2961909"/>
                  <a:gd name="connsiteY4" fmla="*/ 2125537 h 3393909"/>
                  <a:gd name="connsiteX5" fmla="*/ 2841504 w 2961909"/>
                  <a:gd name="connsiteY5" fmla="*/ 2068433 h 3393909"/>
                  <a:gd name="connsiteX6" fmla="*/ 2933749 w 2961909"/>
                  <a:gd name="connsiteY6" fmla="*/ 1542415 h 3393909"/>
                  <a:gd name="connsiteX7" fmla="*/ 2876096 w 2961909"/>
                  <a:gd name="connsiteY7" fmla="*/ 1279406 h 3393909"/>
                  <a:gd name="connsiteX8" fmla="*/ 2703136 w 2961909"/>
                  <a:gd name="connsiteY8" fmla="*/ 1485311 h 3393909"/>
                  <a:gd name="connsiteX9" fmla="*/ 2738826 w 2961909"/>
                  <a:gd name="connsiteY9" fmla="*/ 934035 h 3393909"/>
                  <a:gd name="connsiteX10" fmla="*/ 2437931 w 2961909"/>
                  <a:gd name="connsiteY10" fmla="*/ 125241 h 3393909"/>
                  <a:gd name="connsiteX11" fmla="*/ 1638471 w 2961909"/>
                  <a:gd name="connsiteY11" fmla="*/ 68137 h 3393909"/>
                  <a:gd name="connsiteX12" fmla="*/ 891723 w 2961909"/>
                  <a:gd name="connsiteY12" fmla="*/ 11033 h 3393909"/>
                  <a:gd name="connsiteX13" fmla="*/ 453009 w 2961909"/>
                  <a:gd name="connsiteY13" fmla="*/ 479947 h 3393909"/>
                  <a:gd name="connsiteX14" fmla="*/ 314092 w 2961909"/>
                  <a:gd name="connsiteY14" fmla="*/ 1485311 h 3393909"/>
                  <a:gd name="connsiteX15" fmla="*/ 325623 w 2961909"/>
                  <a:gd name="connsiteY15" fmla="*/ 1622581 h 3393909"/>
                  <a:gd name="connsiteX16" fmla="*/ 175724 w 2961909"/>
                  <a:gd name="connsiteY16" fmla="*/ 1233832 h 3393909"/>
                  <a:gd name="connsiteX17" fmla="*/ 2764 w 2961909"/>
                  <a:gd name="connsiteY17" fmla="*/ 1485311 h 3393909"/>
                  <a:gd name="connsiteX18" fmla="*/ 152663 w 2961909"/>
                  <a:gd name="connsiteY18" fmla="*/ 2056902 h 3393909"/>
                  <a:gd name="connsiteX19" fmla="*/ 314092 w 2961909"/>
                  <a:gd name="connsiteY19" fmla="*/ 2125537 h 3393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61909" h="3393909">
                    <a:moveTo>
                      <a:pt x="314092" y="2125537"/>
                    </a:moveTo>
                    <a:cubicBezTo>
                      <a:pt x="314092" y="2125537"/>
                      <a:pt x="481561" y="2945862"/>
                      <a:pt x="902705" y="3200085"/>
                    </a:cubicBezTo>
                    <a:cubicBezTo>
                      <a:pt x="1559953" y="3597619"/>
                      <a:pt x="2011845" y="3260484"/>
                      <a:pt x="2011845" y="3260484"/>
                    </a:cubicBezTo>
                    <a:cubicBezTo>
                      <a:pt x="2011845" y="3260484"/>
                      <a:pt x="2536216" y="2791021"/>
                      <a:pt x="2622421" y="2514285"/>
                    </a:cubicBezTo>
                    <a:cubicBezTo>
                      <a:pt x="2699293" y="2267200"/>
                      <a:pt x="2726197" y="2125537"/>
                      <a:pt x="2726197" y="2125537"/>
                    </a:cubicBezTo>
                    <a:cubicBezTo>
                      <a:pt x="2726197" y="2125537"/>
                      <a:pt x="2795381" y="2125537"/>
                      <a:pt x="2841504" y="2068433"/>
                    </a:cubicBezTo>
                    <a:cubicBezTo>
                      <a:pt x="2887627" y="2011329"/>
                      <a:pt x="2899157" y="1645642"/>
                      <a:pt x="2933749" y="1542415"/>
                    </a:cubicBezTo>
                    <a:cubicBezTo>
                      <a:pt x="2968341" y="1439737"/>
                      <a:pt x="2991403" y="1267875"/>
                      <a:pt x="2876096" y="1279406"/>
                    </a:cubicBezTo>
                    <a:cubicBezTo>
                      <a:pt x="2760789" y="1290937"/>
                      <a:pt x="2703136" y="1485311"/>
                      <a:pt x="2703136" y="1485311"/>
                    </a:cubicBezTo>
                    <a:cubicBezTo>
                      <a:pt x="2703136" y="1485311"/>
                      <a:pt x="2808010" y="1139391"/>
                      <a:pt x="2738826" y="934035"/>
                    </a:cubicBezTo>
                    <a:cubicBezTo>
                      <a:pt x="2669642" y="728130"/>
                      <a:pt x="2714667" y="296554"/>
                      <a:pt x="2437931" y="125241"/>
                    </a:cubicBezTo>
                    <a:cubicBezTo>
                      <a:pt x="2161195" y="-46071"/>
                      <a:pt x="1808137" y="11033"/>
                      <a:pt x="1638471" y="68137"/>
                    </a:cubicBezTo>
                    <a:cubicBezTo>
                      <a:pt x="1468806" y="125241"/>
                      <a:pt x="1110806" y="91198"/>
                      <a:pt x="891723" y="11033"/>
                    </a:cubicBezTo>
                    <a:cubicBezTo>
                      <a:pt x="672641" y="-69133"/>
                      <a:pt x="487601" y="308085"/>
                      <a:pt x="453009" y="479947"/>
                    </a:cubicBezTo>
                    <a:cubicBezTo>
                      <a:pt x="418417" y="651808"/>
                      <a:pt x="302561" y="1348041"/>
                      <a:pt x="314092" y="1485311"/>
                    </a:cubicBezTo>
                    <a:cubicBezTo>
                      <a:pt x="325623" y="1622581"/>
                      <a:pt x="325623" y="1622581"/>
                      <a:pt x="325623" y="1622581"/>
                    </a:cubicBezTo>
                    <a:cubicBezTo>
                      <a:pt x="325623" y="1622581"/>
                      <a:pt x="244908" y="1256894"/>
                      <a:pt x="175724" y="1233832"/>
                    </a:cubicBezTo>
                    <a:cubicBezTo>
                      <a:pt x="106540" y="1210771"/>
                      <a:pt x="-20297" y="1210771"/>
                      <a:pt x="2764" y="1485311"/>
                    </a:cubicBezTo>
                    <a:cubicBezTo>
                      <a:pt x="25825" y="1759851"/>
                      <a:pt x="53828" y="1547357"/>
                      <a:pt x="152663" y="2056902"/>
                    </a:cubicBezTo>
                    <a:cubicBezTo>
                      <a:pt x="210316" y="2353954"/>
                      <a:pt x="314092" y="2125537"/>
                      <a:pt x="314092" y="2125537"/>
                    </a:cubicBezTo>
                    <a:close/>
                  </a:path>
                </a:pathLst>
              </a:custGeom>
              <a:solidFill>
                <a:srgbClr val="F4F4F4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78" name="Freeform: Shape 1077">
                <a:extLst>
                  <a:ext uri="{FF2B5EF4-FFF2-40B4-BE49-F238E27FC236}">
                    <a16:creationId xmlns:a16="http://schemas.microsoft.com/office/drawing/2014/main" id="{B17080EA-89AD-4B89-8A02-290C02B33A94}"/>
                  </a:ext>
                </a:extLst>
              </p:cNvPr>
              <p:cNvSpPr/>
              <p:nvPr/>
            </p:nvSpPr>
            <p:spPr>
              <a:xfrm>
                <a:off x="3547453" y="5408430"/>
                <a:ext cx="1370405" cy="1044898"/>
              </a:xfrm>
              <a:custGeom>
                <a:avLst/>
                <a:gdLst>
                  <a:gd name="connsiteX0" fmla="*/ 169020 w 1370405"/>
                  <a:gd name="connsiteY0" fmla="*/ 0 h 1044898"/>
                  <a:gd name="connsiteX1" fmla="*/ 3747 w 1370405"/>
                  <a:gd name="connsiteY1" fmla="*/ 607831 h 1044898"/>
                  <a:gd name="connsiteX2" fmla="*/ 1005268 w 1370405"/>
                  <a:gd name="connsiteY2" fmla="*/ 1044898 h 1044898"/>
                  <a:gd name="connsiteX3" fmla="*/ 1370406 w 1370405"/>
                  <a:gd name="connsiteY3" fmla="*/ 657248 h 1044898"/>
                  <a:gd name="connsiteX4" fmla="*/ 169020 w 1370405"/>
                  <a:gd name="connsiteY4" fmla="*/ 0 h 1044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0405" h="1044898">
                    <a:moveTo>
                      <a:pt x="169020" y="0"/>
                    </a:moveTo>
                    <a:cubicBezTo>
                      <a:pt x="169020" y="0"/>
                      <a:pt x="68539" y="591358"/>
                      <a:pt x="3747" y="607831"/>
                    </a:cubicBezTo>
                    <a:cubicBezTo>
                      <a:pt x="-60495" y="624303"/>
                      <a:pt x="718649" y="1007560"/>
                      <a:pt x="1005268" y="1044898"/>
                    </a:cubicBezTo>
                    <a:cubicBezTo>
                      <a:pt x="1005268" y="1044898"/>
                      <a:pt x="1177679" y="747297"/>
                      <a:pt x="1370406" y="657248"/>
                    </a:cubicBezTo>
                    <a:cubicBezTo>
                      <a:pt x="1370406" y="656699"/>
                      <a:pt x="208554" y="263009"/>
                      <a:pt x="16902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79" name="Freeform: Shape 1078">
                <a:extLst>
                  <a:ext uri="{FF2B5EF4-FFF2-40B4-BE49-F238E27FC236}">
                    <a16:creationId xmlns:a16="http://schemas.microsoft.com/office/drawing/2014/main" id="{4D23342C-2794-4950-8B7A-F42AAAED4536}"/>
                  </a:ext>
                </a:extLst>
              </p:cNvPr>
              <p:cNvSpPr/>
              <p:nvPr/>
            </p:nvSpPr>
            <p:spPr>
              <a:xfrm>
                <a:off x="4928291" y="5402939"/>
                <a:ext cx="1354477" cy="1053683"/>
              </a:xfrm>
              <a:custGeom>
                <a:avLst/>
                <a:gdLst>
                  <a:gd name="connsiteX0" fmla="*/ 1181069 w 1354477"/>
                  <a:gd name="connsiteY0" fmla="*/ 0 h 1053683"/>
                  <a:gd name="connsiteX1" fmla="*/ 1350735 w 1354477"/>
                  <a:gd name="connsiteY1" fmla="*/ 606184 h 1053683"/>
                  <a:gd name="connsiteX2" fmla="*/ 365138 w 1354477"/>
                  <a:gd name="connsiteY2" fmla="*/ 1053683 h 1053683"/>
                  <a:gd name="connsiteX3" fmla="*/ 0 w 1354477"/>
                  <a:gd name="connsiteY3" fmla="*/ 669877 h 1053683"/>
                  <a:gd name="connsiteX4" fmla="*/ 1181069 w 1354477"/>
                  <a:gd name="connsiteY4" fmla="*/ 0 h 1053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4477" h="1053683">
                    <a:moveTo>
                      <a:pt x="1181069" y="0"/>
                    </a:moveTo>
                    <a:cubicBezTo>
                      <a:pt x="1181069" y="0"/>
                      <a:pt x="1287042" y="589711"/>
                      <a:pt x="1350735" y="606184"/>
                    </a:cubicBezTo>
                    <a:cubicBezTo>
                      <a:pt x="1414428" y="622107"/>
                      <a:pt x="647914" y="1013600"/>
                      <a:pt x="365138" y="1053683"/>
                    </a:cubicBezTo>
                    <a:cubicBezTo>
                      <a:pt x="365138" y="1053683"/>
                      <a:pt x="191629" y="757729"/>
                      <a:pt x="0" y="669877"/>
                    </a:cubicBezTo>
                    <a:cubicBezTo>
                      <a:pt x="0" y="669877"/>
                      <a:pt x="1144281" y="263558"/>
                      <a:pt x="11810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80" name="Freeform: Shape 1079">
                <a:extLst>
                  <a:ext uri="{FF2B5EF4-FFF2-40B4-BE49-F238E27FC236}">
                    <a16:creationId xmlns:a16="http://schemas.microsoft.com/office/drawing/2014/main" id="{D411CB05-A1BB-450C-B27B-9C0EBE99900C}"/>
                  </a:ext>
                </a:extLst>
              </p:cNvPr>
              <p:cNvSpPr/>
              <p:nvPr/>
            </p:nvSpPr>
            <p:spPr>
              <a:xfrm>
                <a:off x="4210095" y="4228642"/>
                <a:ext cx="1215417" cy="1105113"/>
              </a:xfrm>
              <a:custGeom>
                <a:avLst/>
                <a:gdLst>
                  <a:gd name="connsiteX0" fmla="*/ 1209073 w 1215417"/>
                  <a:gd name="connsiteY0" fmla="*/ 356718 h 1105113"/>
                  <a:gd name="connsiteX1" fmla="*/ 877978 w 1215417"/>
                  <a:gd name="connsiteY1" fmla="*/ 25624 h 1105113"/>
                  <a:gd name="connsiteX2" fmla="*/ 388748 w 1215417"/>
                  <a:gd name="connsiteY2" fmla="*/ 25624 h 1105113"/>
                  <a:gd name="connsiteX3" fmla="*/ 43377 w 1215417"/>
                  <a:gd name="connsiteY3" fmla="*/ 356718 h 1105113"/>
                  <a:gd name="connsiteX4" fmla="*/ 0 w 1215417"/>
                  <a:gd name="connsiteY4" fmla="*/ 889325 h 1105113"/>
                  <a:gd name="connsiteX5" fmla="*/ 647914 w 1215417"/>
                  <a:gd name="connsiteY5" fmla="*/ 1105114 h 1105113"/>
                  <a:gd name="connsiteX6" fmla="*/ 1209073 w 1215417"/>
                  <a:gd name="connsiteY6" fmla="*/ 903602 h 1105113"/>
                  <a:gd name="connsiteX7" fmla="*/ 1209073 w 1215417"/>
                  <a:gd name="connsiteY7" fmla="*/ 356718 h 1105113"/>
                  <a:gd name="connsiteX8" fmla="*/ 1065214 w 1215417"/>
                  <a:gd name="connsiteY8" fmla="*/ 716365 h 1105113"/>
                  <a:gd name="connsiteX9" fmla="*/ 763220 w 1215417"/>
                  <a:gd name="connsiteY9" fmla="*/ 759743 h 1105113"/>
                  <a:gd name="connsiteX10" fmla="*/ 734668 w 1215417"/>
                  <a:gd name="connsiteY10" fmla="*/ 514854 h 1105113"/>
                  <a:gd name="connsiteX11" fmla="*/ 504604 w 1215417"/>
                  <a:gd name="connsiteY11" fmla="*/ 514854 h 1105113"/>
                  <a:gd name="connsiteX12" fmla="*/ 490328 w 1215417"/>
                  <a:gd name="connsiteY12" fmla="*/ 744918 h 1105113"/>
                  <a:gd name="connsiteX13" fmla="*/ 173509 w 1215417"/>
                  <a:gd name="connsiteY13" fmla="*/ 716365 h 1105113"/>
                  <a:gd name="connsiteX14" fmla="*/ 130132 w 1215417"/>
                  <a:gd name="connsiteY14" fmla="*/ 414372 h 1105113"/>
                  <a:gd name="connsiteX15" fmla="*/ 432125 w 1215417"/>
                  <a:gd name="connsiteY15" fmla="*/ 270513 h 1105113"/>
                  <a:gd name="connsiteX16" fmla="*/ 806597 w 1215417"/>
                  <a:gd name="connsiteY16" fmla="*/ 270513 h 1105113"/>
                  <a:gd name="connsiteX17" fmla="*/ 1108591 w 1215417"/>
                  <a:gd name="connsiteY17" fmla="*/ 400096 h 1105113"/>
                  <a:gd name="connsiteX18" fmla="*/ 1065214 w 1215417"/>
                  <a:gd name="connsiteY18" fmla="*/ 716365 h 1105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15417" h="1105113">
                    <a:moveTo>
                      <a:pt x="1209073" y="356718"/>
                    </a:moveTo>
                    <a:cubicBezTo>
                      <a:pt x="1007561" y="97553"/>
                      <a:pt x="877978" y="25624"/>
                      <a:pt x="877978" y="25624"/>
                    </a:cubicBezTo>
                    <a:cubicBezTo>
                      <a:pt x="877978" y="25624"/>
                      <a:pt x="561159" y="-32030"/>
                      <a:pt x="388748" y="25624"/>
                    </a:cubicBezTo>
                    <a:cubicBezTo>
                      <a:pt x="215788" y="83277"/>
                      <a:pt x="43377" y="356718"/>
                      <a:pt x="43377" y="356718"/>
                    </a:cubicBezTo>
                    <a:cubicBezTo>
                      <a:pt x="43377" y="615884"/>
                      <a:pt x="0" y="889325"/>
                      <a:pt x="0" y="889325"/>
                    </a:cubicBezTo>
                    <a:cubicBezTo>
                      <a:pt x="172960" y="1062285"/>
                      <a:pt x="403024" y="1105114"/>
                      <a:pt x="647914" y="1105114"/>
                    </a:cubicBezTo>
                    <a:cubicBezTo>
                      <a:pt x="892803" y="1105114"/>
                      <a:pt x="1194796" y="932154"/>
                      <a:pt x="1209073" y="903602"/>
                    </a:cubicBezTo>
                    <a:cubicBezTo>
                      <a:pt x="1223349" y="874500"/>
                      <a:pt x="1209073" y="356718"/>
                      <a:pt x="1209073" y="356718"/>
                    </a:cubicBezTo>
                    <a:close/>
                    <a:moveTo>
                      <a:pt x="1065214" y="716365"/>
                    </a:moveTo>
                    <a:cubicBezTo>
                      <a:pt x="945515" y="805866"/>
                      <a:pt x="763220" y="759743"/>
                      <a:pt x="763220" y="759743"/>
                    </a:cubicBezTo>
                    <a:cubicBezTo>
                      <a:pt x="662739" y="745467"/>
                      <a:pt x="734668" y="514854"/>
                      <a:pt x="734668" y="514854"/>
                    </a:cubicBezTo>
                    <a:cubicBezTo>
                      <a:pt x="634187" y="529129"/>
                      <a:pt x="504604" y="514854"/>
                      <a:pt x="504604" y="514854"/>
                    </a:cubicBezTo>
                    <a:cubicBezTo>
                      <a:pt x="504604" y="514854"/>
                      <a:pt x="591907" y="677381"/>
                      <a:pt x="490328" y="744918"/>
                    </a:cubicBezTo>
                    <a:cubicBezTo>
                      <a:pt x="404122" y="802571"/>
                      <a:pt x="216886" y="759194"/>
                      <a:pt x="173509" y="716365"/>
                    </a:cubicBezTo>
                    <a:cubicBezTo>
                      <a:pt x="87304" y="630160"/>
                      <a:pt x="130132" y="414372"/>
                      <a:pt x="130132" y="414372"/>
                    </a:cubicBezTo>
                    <a:cubicBezTo>
                      <a:pt x="216337" y="342443"/>
                      <a:pt x="245439" y="328167"/>
                      <a:pt x="432125" y="270513"/>
                    </a:cubicBezTo>
                    <a:cubicBezTo>
                      <a:pt x="619361" y="212860"/>
                      <a:pt x="806597" y="270513"/>
                      <a:pt x="806597" y="270513"/>
                    </a:cubicBezTo>
                    <a:cubicBezTo>
                      <a:pt x="806597" y="270513"/>
                      <a:pt x="1089922" y="342991"/>
                      <a:pt x="1108591" y="400096"/>
                    </a:cubicBezTo>
                    <a:cubicBezTo>
                      <a:pt x="1137143" y="486301"/>
                      <a:pt x="1122867" y="672988"/>
                      <a:pt x="1065214" y="716365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</p:grpSp>
      </p:grpSp>
      <p:grpSp>
        <p:nvGrpSpPr>
          <p:cNvPr id="1081" name="Group 1080">
            <a:extLst>
              <a:ext uri="{FF2B5EF4-FFF2-40B4-BE49-F238E27FC236}">
                <a16:creationId xmlns:a16="http://schemas.microsoft.com/office/drawing/2014/main" id="{764AFEFE-F145-4AE9-BCE7-4CDAFC4330BD}"/>
              </a:ext>
            </a:extLst>
          </p:cNvPr>
          <p:cNvGrpSpPr/>
          <p:nvPr/>
        </p:nvGrpSpPr>
        <p:grpSpPr>
          <a:xfrm>
            <a:off x="3362170" y="2998852"/>
            <a:ext cx="697035" cy="714871"/>
            <a:chOff x="8591698" y="479233"/>
            <a:chExt cx="1009878" cy="1035720"/>
          </a:xfrm>
        </p:grpSpPr>
        <p:sp>
          <p:nvSpPr>
            <p:cNvPr id="1082" name="Oval 1081">
              <a:extLst>
                <a:ext uri="{FF2B5EF4-FFF2-40B4-BE49-F238E27FC236}">
                  <a16:creationId xmlns:a16="http://schemas.microsoft.com/office/drawing/2014/main" id="{B8BDFB05-899B-414A-A201-F226FEEB96D0}"/>
                </a:ext>
              </a:extLst>
            </p:cNvPr>
            <p:cNvSpPr/>
            <p:nvPr/>
          </p:nvSpPr>
          <p:spPr>
            <a:xfrm>
              <a:off x="8591698" y="479233"/>
              <a:ext cx="1009878" cy="1009878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9672B"/>
                </a:solidFill>
              </a:endParaRPr>
            </a:p>
          </p:txBody>
        </p:sp>
        <p:grpSp>
          <p:nvGrpSpPr>
            <p:cNvPr id="1083" name="Graphic 1037">
              <a:extLst>
                <a:ext uri="{FF2B5EF4-FFF2-40B4-BE49-F238E27FC236}">
                  <a16:creationId xmlns:a16="http://schemas.microsoft.com/office/drawing/2014/main" id="{D2ED87FE-91D7-4DD9-BFC9-1753C9A7659F}"/>
                </a:ext>
              </a:extLst>
            </p:cNvPr>
            <p:cNvGrpSpPr/>
            <p:nvPr/>
          </p:nvGrpSpPr>
          <p:grpSpPr>
            <a:xfrm>
              <a:off x="8661302" y="653961"/>
              <a:ext cx="870671" cy="860992"/>
              <a:chOff x="1891333" y="877126"/>
              <a:chExt cx="6048657" cy="5981422"/>
            </a:xfrm>
          </p:grpSpPr>
          <p:sp>
            <p:nvSpPr>
              <p:cNvPr id="1084" name="Freeform: Shape 1083">
                <a:extLst>
                  <a:ext uri="{FF2B5EF4-FFF2-40B4-BE49-F238E27FC236}">
                    <a16:creationId xmlns:a16="http://schemas.microsoft.com/office/drawing/2014/main" id="{176B43CE-7901-4506-BC62-7B89274027EF}"/>
                  </a:ext>
                </a:extLst>
              </p:cNvPr>
              <p:cNvSpPr/>
              <p:nvPr/>
            </p:nvSpPr>
            <p:spPr>
              <a:xfrm>
                <a:off x="3717571" y="5254026"/>
                <a:ext cx="2389593" cy="896759"/>
              </a:xfrm>
              <a:custGeom>
                <a:avLst/>
                <a:gdLst>
                  <a:gd name="connsiteX0" fmla="*/ 2389593 w 2389593"/>
                  <a:gd name="connsiteY0" fmla="*/ 896759 h 896759"/>
                  <a:gd name="connsiteX1" fmla="*/ 0 w 2389593"/>
                  <a:gd name="connsiteY1" fmla="*/ 896759 h 896759"/>
                  <a:gd name="connsiteX2" fmla="*/ 0 w 2389593"/>
                  <a:gd name="connsiteY2" fmla="*/ 148914 h 896759"/>
                  <a:gd name="connsiteX3" fmla="*/ 2389593 w 2389593"/>
                  <a:gd name="connsiteY3" fmla="*/ 148914 h 896759"/>
                  <a:gd name="connsiteX4" fmla="*/ 2389593 w 2389593"/>
                  <a:gd name="connsiteY4" fmla="*/ 896759 h 896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9593" h="896759">
                    <a:moveTo>
                      <a:pt x="2389593" y="896759"/>
                    </a:moveTo>
                    <a:cubicBezTo>
                      <a:pt x="1598370" y="616729"/>
                      <a:pt x="797812" y="626064"/>
                      <a:pt x="0" y="896759"/>
                    </a:cubicBezTo>
                    <a:lnTo>
                      <a:pt x="0" y="148914"/>
                    </a:lnTo>
                    <a:cubicBezTo>
                      <a:pt x="803303" y="-56442"/>
                      <a:pt x="1598919" y="-42715"/>
                      <a:pt x="2389593" y="148914"/>
                    </a:cubicBezTo>
                    <a:lnTo>
                      <a:pt x="2389593" y="896759"/>
                    </a:lnTo>
                    <a:close/>
                  </a:path>
                </a:pathLst>
              </a:custGeom>
              <a:solidFill>
                <a:srgbClr val="A1A1A1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85" name="Freeform: Shape 1084">
                <a:extLst>
                  <a:ext uri="{FF2B5EF4-FFF2-40B4-BE49-F238E27FC236}">
                    <a16:creationId xmlns:a16="http://schemas.microsoft.com/office/drawing/2014/main" id="{F744FEBC-9C4F-482F-BD68-63AB9AD60333}"/>
                  </a:ext>
                </a:extLst>
              </p:cNvPr>
              <p:cNvSpPr/>
              <p:nvPr/>
            </p:nvSpPr>
            <p:spPr>
              <a:xfrm>
                <a:off x="1891333" y="4757771"/>
                <a:ext cx="6048657" cy="2100777"/>
              </a:xfrm>
              <a:custGeom>
                <a:avLst/>
                <a:gdLst>
                  <a:gd name="connsiteX0" fmla="*/ 3858929 w 6048657"/>
                  <a:gd name="connsiteY0" fmla="*/ 0 h 2100777"/>
                  <a:gd name="connsiteX1" fmla="*/ 4036831 w 6048657"/>
                  <a:gd name="connsiteY1" fmla="*/ 988343 h 2100777"/>
                  <a:gd name="connsiteX2" fmla="*/ 5662106 w 6048657"/>
                  <a:gd name="connsiteY2" fmla="*/ 1646689 h 2100777"/>
                  <a:gd name="connsiteX3" fmla="*/ 6048658 w 6048657"/>
                  <a:gd name="connsiteY3" fmla="*/ 2100778 h 2100777"/>
                  <a:gd name="connsiteX4" fmla="*/ 0 w 6048657"/>
                  <a:gd name="connsiteY4" fmla="*/ 2100778 h 2100777"/>
                  <a:gd name="connsiteX5" fmla="*/ 379963 w 6048657"/>
                  <a:gd name="connsiteY5" fmla="*/ 1714226 h 2100777"/>
                  <a:gd name="connsiteX6" fmla="*/ 1395760 w 6048657"/>
                  <a:gd name="connsiteY6" fmla="*/ 1456708 h 2100777"/>
                  <a:gd name="connsiteX7" fmla="*/ 1535775 w 6048657"/>
                  <a:gd name="connsiteY7" fmla="*/ 1400701 h 2100777"/>
                  <a:gd name="connsiteX8" fmla="*/ 1565425 w 6048657"/>
                  <a:gd name="connsiteY8" fmla="*/ 1380386 h 2100777"/>
                  <a:gd name="connsiteX9" fmla="*/ 1984922 w 6048657"/>
                  <a:gd name="connsiteY9" fmla="*/ 1073999 h 2100777"/>
                  <a:gd name="connsiteX10" fmla="*/ 2105719 w 6048657"/>
                  <a:gd name="connsiteY10" fmla="*/ 676466 h 2100777"/>
                  <a:gd name="connsiteX11" fmla="*/ 2146351 w 6048657"/>
                  <a:gd name="connsiteY11" fmla="*/ 42279 h 2100777"/>
                  <a:gd name="connsiteX12" fmla="*/ 3858929 w 6048657"/>
                  <a:gd name="connsiteY12" fmla="*/ 0 h 2100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048657" h="2100777">
                    <a:moveTo>
                      <a:pt x="3858929" y="0"/>
                    </a:moveTo>
                    <a:cubicBezTo>
                      <a:pt x="3796884" y="-549"/>
                      <a:pt x="3889129" y="777496"/>
                      <a:pt x="4036831" y="988343"/>
                    </a:cubicBezTo>
                    <a:cubicBezTo>
                      <a:pt x="4190573" y="1209073"/>
                      <a:pt x="5179465" y="1490202"/>
                      <a:pt x="5662106" y="1646689"/>
                    </a:cubicBezTo>
                    <a:cubicBezTo>
                      <a:pt x="5933351" y="1735091"/>
                      <a:pt x="6048658" y="2100778"/>
                      <a:pt x="6048658" y="2100778"/>
                    </a:cubicBezTo>
                    <a:lnTo>
                      <a:pt x="0" y="2100778"/>
                    </a:lnTo>
                    <a:cubicBezTo>
                      <a:pt x="0" y="2100778"/>
                      <a:pt x="276736" y="1785057"/>
                      <a:pt x="379963" y="1714226"/>
                    </a:cubicBezTo>
                    <a:cubicBezTo>
                      <a:pt x="488132" y="1639551"/>
                      <a:pt x="1187659" y="1497889"/>
                      <a:pt x="1395760" y="1456708"/>
                    </a:cubicBezTo>
                    <a:cubicBezTo>
                      <a:pt x="1445726" y="1446824"/>
                      <a:pt x="1493496" y="1428155"/>
                      <a:pt x="1535775" y="1400701"/>
                    </a:cubicBezTo>
                    <a:cubicBezTo>
                      <a:pt x="1545658" y="1394113"/>
                      <a:pt x="1555542" y="1387523"/>
                      <a:pt x="1565425" y="1380386"/>
                    </a:cubicBezTo>
                    <a:lnTo>
                      <a:pt x="1984922" y="1073999"/>
                    </a:lnTo>
                    <a:cubicBezTo>
                      <a:pt x="1984922" y="1073999"/>
                      <a:pt x="2116701" y="915865"/>
                      <a:pt x="2105719" y="676466"/>
                    </a:cubicBezTo>
                    <a:cubicBezTo>
                      <a:pt x="2094738" y="437067"/>
                      <a:pt x="2146351" y="42279"/>
                      <a:pt x="2146351" y="42279"/>
                    </a:cubicBezTo>
                    <a:lnTo>
                      <a:pt x="3858929" y="0"/>
                    </a:ln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86" name="Freeform: Shape 1085">
                <a:extLst>
                  <a:ext uri="{FF2B5EF4-FFF2-40B4-BE49-F238E27FC236}">
                    <a16:creationId xmlns:a16="http://schemas.microsoft.com/office/drawing/2014/main" id="{7816FB5B-06AD-4B02-B54D-1727AF41C0FA}"/>
                  </a:ext>
                </a:extLst>
              </p:cNvPr>
              <p:cNvSpPr/>
              <p:nvPr/>
            </p:nvSpPr>
            <p:spPr>
              <a:xfrm>
                <a:off x="3398792" y="877126"/>
                <a:ext cx="2910480" cy="2691340"/>
              </a:xfrm>
              <a:custGeom>
                <a:avLst/>
                <a:gdLst>
                  <a:gd name="connsiteX0" fmla="*/ 276500 w 2910480"/>
                  <a:gd name="connsiteY0" fmla="*/ 2691340 h 2691340"/>
                  <a:gd name="connsiteX1" fmla="*/ 91460 w 2910480"/>
                  <a:gd name="connsiteY1" fmla="*/ 2297101 h 2691340"/>
                  <a:gd name="connsiteX2" fmla="*/ 33807 w 2910480"/>
                  <a:gd name="connsiteY2" fmla="*/ 1664013 h 2691340"/>
                  <a:gd name="connsiteX3" fmla="*/ 194138 w 2910480"/>
                  <a:gd name="connsiteY3" fmla="*/ 541695 h 2691340"/>
                  <a:gd name="connsiteX4" fmla="*/ 655913 w 2910480"/>
                  <a:gd name="connsiteY4" fmla="*/ 221582 h 2691340"/>
                  <a:gd name="connsiteX5" fmla="*/ 935395 w 2910480"/>
                  <a:gd name="connsiteY5" fmla="*/ 118904 h 2691340"/>
                  <a:gd name="connsiteX6" fmla="*/ 1410898 w 2910480"/>
                  <a:gd name="connsiteY6" fmla="*/ 16226 h 2691340"/>
                  <a:gd name="connsiteX7" fmla="*/ 1932523 w 2910480"/>
                  <a:gd name="connsiteY7" fmla="*/ 84861 h 2691340"/>
                  <a:gd name="connsiteX8" fmla="*/ 2029710 w 2910480"/>
                  <a:gd name="connsiteY8" fmla="*/ 73330 h 2691340"/>
                  <a:gd name="connsiteX9" fmla="*/ 2358059 w 2910480"/>
                  <a:gd name="connsiteY9" fmla="*/ 359400 h 2691340"/>
                  <a:gd name="connsiteX10" fmla="*/ 2596360 w 2910480"/>
                  <a:gd name="connsiteY10" fmla="*/ 412112 h 2691340"/>
                  <a:gd name="connsiteX11" fmla="*/ 2682565 w 2910480"/>
                  <a:gd name="connsiteY11" fmla="*/ 541695 h 2691340"/>
                  <a:gd name="connsiteX12" fmla="*/ 2898353 w 2910480"/>
                  <a:gd name="connsiteY12" fmla="*/ 1319191 h 2691340"/>
                  <a:gd name="connsiteX13" fmla="*/ 2854976 w 2910480"/>
                  <a:gd name="connsiteY13" fmla="*/ 2398681 h 2691340"/>
                  <a:gd name="connsiteX14" fmla="*/ 2633148 w 2910480"/>
                  <a:gd name="connsiteY14" fmla="*/ 2535402 h 2691340"/>
                  <a:gd name="connsiteX15" fmla="*/ 2285032 w 2910480"/>
                  <a:gd name="connsiteY15" fmla="*/ 1170940 h 2691340"/>
                  <a:gd name="connsiteX16" fmla="*/ 668542 w 2910480"/>
                  <a:gd name="connsiteY16" fmla="*/ 1170940 h 2691340"/>
                  <a:gd name="connsiteX17" fmla="*/ 276500 w 2910480"/>
                  <a:gd name="connsiteY17" fmla="*/ 2691340 h 2691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910480" h="2691340">
                    <a:moveTo>
                      <a:pt x="276500" y="2691340"/>
                    </a:moveTo>
                    <a:cubicBezTo>
                      <a:pt x="276500" y="2691340"/>
                      <a:pt x="140328" y="2377267"/>
                      <a:pt x="91460" y="2297101"/>
                    </a:cubicBezTo>
                    <a:cubicBezTo>
                      <a:pt x="42592" y="2216936"/>
                      <a:pt x="62908" y="1836424"/>
                      <a:pt x="33807" y="1664013"/>
                    </a:cubicBezTo>
                    <a:cubicBezTo>
                      <a:pt x="22825" y="1597025"/>
                      <a:pt x="-97423" y="793173"/>
                      <a:pt x="194138" y="541695"/>
                    </a:cubicBezTo>
                    <a:cubicBezTo>
                      <a:pt x="485699" y="290216"/>
                      <a:pt x="655913" y="221582"/>
                      <a:pt x="655913" y="221582"/>
                    </a:cubicBezTo>
                    <a:cubicBezTo>
                      <a:pt x="655913" y="221582"/>
                      <a:pt x="667993" y="118904"/>
                      <a:pt x="935395" y="118904"/>
                    </a:cubicBezTo>
                    <a:cubicBezTo>
                      <a:pt x="1202796" y="118904"/>
                      <a:pt x="974380" y="-52409"/>
                      <a:pt x="1410898" y="16226"/>
                    </a:cubicBezTo>
                    <a:cubicBezTo>
                      <a:pt x="1847416" y="84861"/>
                      <a:pt x="1932523" y="84861"/>
                      <a:pt x="1932523" y="84861"/>
                    </a:cubicBezTo>
                    <a:lnTo>
                      <a:pt x="2029710" y="73330"/>
                    </a:lnTo>
                    <a:cubicBezTo>
                      <a:pt x="2029710" y="73330"/>
                      <a:pt x="2382219" y="210600"/>
                      <a:pt x="2358059" y="359400"/>
                    </a:cubicBezTo>
                    <a:cubicBezTo>
                      <a:pt x="2333900" y="508201"/>
                      <a:pt x="2596360" y="412112"/>
                      <a:pt x="2596360" y="412112"/>
                    </a:cubicBezTo>
                    <a:lnTo>
                      <a:pt x="2682565" y="541695"/>
                    </a:lnTo>
                    <a:cubicBezTo>
                      <a:pt x="2682565" y="541695"/>
                      <a:pt x="2972479" y="533459"/>
                      <a:pt x="2898353" y="1319191"/>
                    </a:cubicBezTo>
                    <a:cubicBezTo>
                      <a:pt x="2826424" y="2081862"/>
                      <a:pt x="2815442" y="2388248"/>
                      <a:pt x="2854976" y="2398681"/>
                    </a:cubicBezTo>
                    <a:cubicBezTo>
                      <a:pt x="2948869" y="2423939"/>
                      <a:pt x="2633148" y="2535402"/>
                      <a:pt x="2633148" y="2535402"/>
                    </a:cubicBezTo>
                    <a:cubicBezTo>
                      <a:pt x="2633148" y="2535402"/>
                      <a:pt x="2673780" y="1159958"/>
                      <a:pt x="2285032" y="1170940"/>
                    </a:cubicBezTo>
                    <a:cubicBezTo>
                      <a:pt x="1896283" y="1181921"/>
                      <a:pt x="1611312" y="1377393"/>
                      <a:pt x="668542" y="1170940"/>
                    </a:cubicBezTo>
                    <a:cubicBezTo>
                      <a:pt x="461539" y="1125366"/>
                      <a:pt x="167233" y="2417350"/>
                      <a:pt x="276500" y="2691340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87" name="Freeform: Shape 1086">
                <a:extLst>
                  <a:ext uri="{FF2B5EF4-FFF2-40B4-BE49-F238E27FC236}">
                    <a16:creationId xmlns:a16="http://schemas.microsoft.com/office/drawing/2014/main" id="{92B5BF91-B9A4-4333-846E-A63131F7BABA}"/>
                  </a:ext>
                </a:extLst>
              </p:cNvPr>
              <p:cNvSpPr/>
              <p:nvPr/>
            </p:nvSpPr>
            <p:spPr>
              <a:xfrm>
                <a:off x="3329354" y="1926667"/>
                <a:ext cx="2961909" cy="3393909"/>
              </a:xfrm>
              <a:custGeom>
                <a:avLst/>
                <a:gdLst>
                  <a:gd name="connsiteX0" fmla="*/ 314092 w 2961909"/>
                  <a:gd name="connsiteY0" fmla="*/ 2125537 h 3393909"/>
                  <a:gd name="connsiteX1" fmla="*/ 902705 w 2961909"/>
                  <a:gd name="connsiteY1" fmla="*/ 3200085 h 3393909"/>
                  <a:gd name="connsiteX2" fmla="*/ 2011845 w 2961909"/>
                  <a:gd name="connsiteY2" fmla="*/ 3260484 h 3393909"/>
                  <a:gd name="connsiteX3" fmla="*/ 2622421 w 2961909"/>
                  <a:gd name="connsiteY3" fmla="*/ 2514285 h 3393909"/>
                  <a:gd name="connsiteX4" fmla="*/ 2726197 w 2961909"/>
                  <a:gd name="connsiteY4" fmla="*/ 2125537 h 3393909"/>
                  <a:gd name="connsiteX5" fmla="*/ 2841504 w 2961909"/>
                  <a:gd name="connsiteY5" fmla="*/ 2068433 h 3393909"/>
                  <a:gd name="connsiteX6" fmla="*/ 2933749 w 2961909"/>
                  <a:gd name="connsiteY6" fmla="*/ 1542415 h 3393909"/>
                  <a:gd name="connsiteX7" fmla="*/ 2876096 w 2961909"/>
                  <a:gd name="connsiteY7" fmla="*/ 1279406 h 3393909"/>
                  <a:gd name="connsiteX8" fmla="*/ 2703136 w 2961909"/>
                  <a:gd name="connsiteY8" fmla="*/ 1485311 h 3393909"/>
                  <a:gd name="connsiteX9" fmla="*/ 2738826 w 2961909"/>
                  <a:gd name="connsiteY9" fmla="*/ 934035 h 3393909"/>
                  <a:gd name="connsiteX10" fmla="*/ 2437931 w 2961909"/>
                  <a:gd name="connsiteY10" fmla="*/ 125241 h 3393909"/>
                  <a:gd name="connsiteX11" fmla="*/ 1638471 w 2961909"/>
                  <a:gd name="connsiteY11" fmla="*/ 68137 h 3393909"/>
                  <a:gd name="connsiteX12" fmla="*/ 891723 w 2961909"/>
                  <a:gd name="connsiteY12" fmla="*/ 11033 h 3393909"/>
                  <a:gd name="connsiteX13" fmla="*/ 453009 w 2961909"/>
                  <a:gd name="connsiteY13" fmla="*/ 479947 h 3393909"/>
                  <a:gd name="connsiteX14" fmla="*/ 314092 w 2961909"/>
                  <a:gd name="connsiteY14" fmla="*/ 1485311 h 3393909"/>
                  <a:gd name="connsiteX15" fmla="*/ 325623 w 2961909"/>
                  <a:gd name="connsiteY15" fmla="*/ 1622581 h 3393909"/>
                  <a:gd name="connsiteX16" fmla="*/ 175724 w 2961909"/>
                  <a:gd name="connsiteY16" fmla="*/ 1233832 h 3393909"/>
                  <a:gd name="connsiteX17" fmla="*/ 2764 w 2961909"/>
                  <a:gd name="connsiteY17" fmla="*/ 1485311 h 3393909"/>
                  <a:gd name="connsiteX18" fmla="*/ 152663 w 2961909"/>
                  <a:gd name="connsiteY18" fmla="*/ 2056902 h 3393909"/>
                  <a:gd name="connsiteX19" fmla="*/ 314092 w 2961909"/>
                  <a:gd name="connsiteY19" fmla="*/ 2125537 h 3393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61909" h="3393909">
                    <a:moveTo>
                      <a:pt x="314092" y="2125537"/>
                    </a:moveTo>
                    <a:cubicBezTo>
                      <a:pt x="314092" y="2125537"/>
                      <a:pt x="481561" y="2945862"/>
                      <a:pt x="902705" y="3200085"/>
                    </a:cubicBezTo>
                    <a:cubicBezTo>
                      <a:pt x="1559953" y="3597619"/>
                      <a:pt x="2011845" y="3260484"/>
                      <a:pt x="2011845" y="3260484"/>
                    </a:cubicBezTo>
                    <a:cubicBezTo>
                      <a:pt x="2011845" y="3260484"/>
                      <a:pt x="2536216" y="2791021"/>
                      <a:pt x="2622421" y="2514285"/>
                    </a:cubicBezTo>
                    <a:cubicBezTo>
                      <a:pt x="2699293" y="2267200"/>
                      <a:pt x="2726197" y="2125537"/>
                      <a:pt x="2726197" y="2125537"/>
                    </a:cubicBezTo>
                    <a:cubicBezTo>
                      <a:pt x="2726197" y="2125537"/>
                      <a:pt x="2795381" y="2125537"/>
                      <a:pt x="2841504" y="2068433"/>
                    </a:cubicBezTo>
                    <a:cubicBezTo>
                      <a:pt x="2887627" y="2011329"/>
                      <a:pt x="2899157" y="1645642"/>
                      <a:pt x="2933749" y="1542415"/>
                    </a:cubicBezTo>
                    <a:cubicBezTo>
                      <a:pt x="2968341" y="1439737"/>
                      <a:pt x="2991403" y="1267875"/>
                      <a:pt x="2876096" y="1279406"/>
                    </a:cubicBezTo>
                    <a:cubicBezTo>
                      <a:pt x="2760789" y="1290937"/>
                      <a:pt x="2703136" y="1485311"/>
                      <a:pt x="2703136" y="1485311"/>
                    </a:cubicBezTo>
                    <a:cubicBezTo>
                      <a:pt x="2703136" y="1485311"/>
                      <a:pt x="2808010" y="1139391"/>
                      <a:pt x="2738826" y="934035"/>
                    </a:cubicBezTo>
                    <a:cubicBezTo>
                      <a:pt x="2669642" y="728130"/>
                      <a:pt x="2714667" y="296554"/>
                      <a:pt x="2437931" y="125241"/>
                    </a:cubicBezTo>
                    <a:cubicBezTo>
                      <a:pt x="2161195" y="-46071"/>
                      <a:pt x="1808137" y="11033"/>
                      <a:pt x="1638471" y="68137"/>
                    </a:cubicBezTo>
                    <a:cubicBezTo>
                      <a:pt x="1468806" y="125241"/>
                      <a:pt x="1110806" y="91198"/>
                      <a:pt x="891723" y="11033"/>
                    </a:cubicBezTo>
                    <a:cubicBezTo>
                      <a:pt x="672641" y="-69133"/>
                      <a:pt x="487601" y="308085"/>
                      <a:pt x="453009" y="479947"/>
                    </a:cubicBezTo>
                    <a:cubicBezTo>
                      <a:pt x="418417" y="651808"/>
                      <a:pt x="302561" y="1348041"/>
                      <a:pt x="314092" y="1485311"/>
                    </a:cubicBezTo>
                    <a:cubicBezTo>
                      <a:pt x="325623" y="1622581"/>
                      <a:pt x="325623" y="1622581"/>
                      <a:pt x="325623" y="1622581"/>
                    </a:cubicBezTo>
                    <a:cubicBezTo>
                      <a:pt x="325623" y="1622581"/>
                      <a:pt x="244908" y="1256894"/>
                      <a:pt x="175724" y="1233832"/>
                    </a:cubicBezTo>
                    <a:cubicBezTo>
                      <a:pt x="106540" y="1210771"/>
                      <a:pt x="-20297" y="1210771"/>
                      <a:pt x="2764" y="1485311"/>
                    </a:cubicBezTo>
                    <a:cubicBezTo>
                      <a:pt x="25825" y="1759851"/>
                      <a:pt x="53828" y="1547357"/>
                      <a:pt x="152663" y="2056902"/>
                    </a:cubicBezTo>
                    <a:cubicBezTo>
                      <a:pt x="210316" y="2353954"/>
                      <a:pt x="314092" y="2125537"/>
                      <a:pt x="314092" y="2125537"/>
                    </a:cubicBezTo>
                    <a:close/>
                  </a:path>
                </a:pathLst>
              </a:custGeom>
              <a:solidFill>
                <a:srgbClr val="F4F4F4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88" name="Freeform: Shape 1087">
                <a:extLst>
                  <a:ext uri="{FF2B5EF4-FFF2-40B4-BE49-F238E27FC236}">
                    <a16:creationId xmlns:a16="http://schemas.microsoft.com/office/drawing/2014/main" id="{BEBE58AC-F3F8-433C-8205-7BA1C9A92A85}"/>
                  </a:ext>
                </a:extLst>
              </p:cNvPr>
              <p:cNvSpPr/>
              <p:nvPr/>
            </p:nvSpPr>
            <p:spPr>
              <a:xfrm>
                <a:off x="3547453" y="5408430"/>
                <a:ext cx="1370405" cy="1044898"/>
              </a:xfrm>
              <a:custGeom>
                <a:avLst/>
                <a:gdLst>
                  <a:gd name="connsiteX0" fmla="*/ 169020 w 1370405"/>
                  <a:gd name="connsiteY0" fmla="*/ 0 h 1044898"/>
                  <a:gd name="connsiteX1" fmla="*/ 3747 w 1370405"/>
                  <a:gd name="connsiteY1" fmla="*/ 607831 h 1044898"/>
                  <a:gd name="connsiteX2" fmla="*/ 1005268 w 1370405"/>
                  <a:gd name="connsiteY2" fmla="*/ 1044898 h 1044898"/>
                  <a:gd name="connsiteX3" fmla="*/ 1370406 w 1370405"/>
                  <a:gd name="connsiteY3" fmla="*/ 657248 h 1044898"/>
                  <a:gd name="connsiteX4" fmla="*/ 169020 w 1370405"/>
                  <a:gd name="connsiteY4" fmla="*/ 0 h 1044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0405" h="1044898">
                    <a:moveTo>
                      <a:pt x="169020" y="0"/>
                    </a:moveTo>
                    <a:cubicBezTo>
                      <a:pt x="169020" y="0"/>
                      <a:pt x="68539" y="591358"/>
                      <a:pt x="3747" y="607831"/>
                    </a:cubicBezTo>
                    <a:cubicBezTo>
                      <a:pt x="-60495" y="624303"/>
                      <a:pt x="718649" y="1007560"/>
                      <a:pt x="1005268" y="1044898"/>
                    </a:cubicBezTo>
                    <a:cubicBezTo>
                      <a:pt x="1005268" y="1044898"/>
                      <a:pt x="1177679" y="747297"/>
                      <a:pt x="1370406" y="657248"/>
                    </a:cubicBezTo>
                    <a:cubicBezTo>
                      <a:pt x="1370406" y="656699"/>
                      <a:pt x="208554" y="263009"/>
                      <a:pt x="16902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89" name="Freeform: Shape 1088">
                <a:extLst>
                  <a:ext uri="{FF2B5EF4-FFF2-40B4-BE49-F238E27FC236}">
                    <a16:creationId xmlns:a16="http://schemas.microsoft.com/office/drawing/2014/main" id="{9270E2EE-E20E-45B5-8A0A-C6D9483F3FD0}"/>
                  </a:ext>
                </a:extLst>
              </p:cNvPr>
              <p:cNvSpPr/>
              <p:nvPr/>
            </p:nvSpPr>
            <p:spPr>
              <a:xfrm>
                <a:off x="4928291" y="5402939"/>
                <a:ext cx="1354477" cy="1053683"/>
              </a:xfrm>
              <a:custGeom>
                <a:avLst/>
                <a:gdLst>
                  <a:gd name="connsiteX0" fmla="*/ 1181069 w 1354477"/>
                  <a:gd name="connsiteY0" fmla="*/ 0 h 1053683"/>
                  <a:gd name="connsiteX1" fmla="*/ 1350735 w 1354477"/>
                  <a:gd name="connsiteY1" fmla="*/ 606184 h 1053683"/>
                  <a:gd name="connsiteX2" fmla="*/ 365138 w 1354477"/>
                  <a:gd name="connsiteY2" fmla="*/ 1053683 h 1053683"/>
                  <a:gd name="connsiteX3" fmla="*/ 0 w 1354477"/>
                  <a:gd name="connsiteY3" fmla="*/ 669877 h 1053683"/>
                  <a:gd name="connsiteX4" fmla="*/ 1181069 w 1354477"/>
                  <a:gd name="connsiteY4" fmla="*/ 0 h 1053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4477" h="1053683">
                    <a:moveTo>
                      <a:pt x="1181069" y="0"/>
                    </a:moveTo>
                    <a:cubicBezTo>
                      <a:pt x="1181069" y="0"/>
                      <a:pt x="1287042" y="589711"/>
                      <a:pt x="1350735" y="606184"/>
                    </a:cubicBezTo>
                    <a:cubicBezTo>
                      <a:pt x="1414428" y="622107"/>
                      <a:pt x="647914" y="1013600"/>
                      <a:pt x="365138" y="1053683"/>
                    </a:cubicBezTo>
                    <a:cubicBezTo>
                      <a:pt x="365138" y="1053683"/>
                      <a:pt x="191629" y="757729"/>
                      <a:pt x="0" y="669877"/>
                    </a:cubicBezTo>
                    <a:cubicBezTo>
                      <a:pt x="0" y="669877"/>
                      <a:pt x="1144281" y="263558"/>
                      <a:pt x="11810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90" name="Freeform: Shape 1089">
                <a:extLst>
                  <a:ext uri="{FF2B5EF4-FFF2-40B4-BE49-F238E27FC236}">
                    <a16:creationId xmlns:a16="http://schemas.microsoft.com/office/drawing/2014/main" id="{BC4D3DA2-EEBF-4B2C-AD31-F32278A883A6}"/>
                  </a:ext>
                </a:extLst>
              </p:cNvPr>
              <p:cNvSpPr/>
              <p:nvPr/>
            </p:nvSpPr>
            <p:spPr>
              <a:xfrm>
                <a:off x="4210095" y="4228642"/>
                <a:ext cx="1215417" cy="1105113"/>
              </a:xfrm>
              <a:custGeom>
                <a:avLst/>
                <a:gdLst>
                  <a:gd name="connsiteX0" fmla="*/ 1209073 w 1215417"/>
                  <a:gd name="connsiteY0" fmla="*/ 356718 h 1105113"/>
                  <a:gd name="connsiteX1" fmla="*/ 877978 w 1215417"/>
                  <a:gd name="connsiteY1" fmla="*/ 25624 h 1105113"/>
                  <a:gd name="connsiteX2" fmla="*/ 388748 w 1215417"/>
                  <a:gd name="connsiteY2" fmla="*/ 25624 h 1105113"/>
                  <a:gd name="connsiteX3" fmla="*/ 43377 w 1215417"/>
                  <a:gd name="connsiteY3" fmla="*/ 356718 h 1105113"/>
                  <a:gd name="connsiteX4" fmla="*/ 0 w 1215417"/>
                  <a:gd name="connsiteY4" fmla="*/ 889325 h 1105113"/>
                  <a:gd name="connsiteX5" fmla="*/ 647914 w 1215417"/>
                  <a:gd name="connsiteY5" fmla="*/ 1105114 h 1105113"/>
                  <a:gd name="connsiteX6" fmla="*/ 1209073 w 1215417"/>
                  <a:gd name="connsiteY6" fmla="*/ 903602 h 1105113"/>
                  <a:gd name="connsiteX7" fmla="*/ 1209073 w 1215417"/>
                  <a:gd name="connsiteY7" fmla="*/ 356718 h 1105113"/>
                  <a:gd name="connsiteX8" fmla="*/ 1065214 w 1215417"/>
                  <a:gd name="connsiteY8" fmla="*/ 716365 h 1105113"/>
                  <a:gd name="connsiteX9" fmla="*/ 763220 w 1215417"/>
                  <a:gd name="connsiteY9" fmla="*/ 759743 h 1105113"/>
                  <a:gd name="connsiteX10" fmla="*/ 734668 w 1215417"/>
                  <a:gd name="connsiteY10" fmla="*/ 514854 h 1105113"/>
                  <a:gd name="connsiteX11" fmla="*/ 504604 w 1215417"/>
                  <a:gd name="connsiteY11" fmla="*/ 514854 h 1105113"/>
                  <a:gd name="connsiteX12" fmla="*/ 490328 w 1215417"/>
                  <a:gd name="connsiteY12" fmla="*/ 744918 h 1105113"/>
                  <a:gd name="connsiteX13" fmla="*/ 173509 w 1215417"/>
                  <a:gd name="connsiteY13" fmla="*/ 716365 h 1105113"/>
                  <a:gd name="connsiteX14" fmla="*/ 130132 w 1215417"/>
                  <a:gd name="connsiteY14" fmla="*/ 414372 h 1105113"/>
                  <a:gd name="connsiteX15" fmla="*/ 432125 w 1215417"/>
                  <a:gd name="connsiteY15" fmla="*/ 270513 h 1105113"/>
                  <a:gd name="connsiteX16" fmla="*/ 806597 w 1215417"/>
                  <a:gd name="connsiteY16" fmla="*/ 270513 h 1105113"/>
                  <a:gd name="connsiteX17" fmla="*/ 1108591 w 1215417"/>
                  <a:gd name="connsiteY17" fmla="*/ 400096 h 1105113"/>
                  <a:gd name="connsiteX18" fmla="*/ 1065214 w 1215417"/>
                  <a:gd name="connsiteY18" fmla="*/ 716365 h 1105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15417" h="1105113">
                    <a:moveTo>
                      <a:pt x="1209073" y="356718"/>
                    </a:moveTo>
                    <a:cubicBezTo>
                      <a:pt x="1007561" y="97553"/>
                      <a:pt x="877978" y="25624"/>
                      <a:pt x="877978" y="25624"/>
                    </a:cubicBezTo>
                    <a:cubicBezTo>
                      <a:pt x="877978" y="25624"/>
                      <a:pt x="561159" y="-32030"/>
                      <a:pt x="388748" y="25624"/>
                    </a:cubicBezTo>
                    <a:cubicBezTo>
                      <a:pt x="215788" y="83277"/>
                      <a:pt x="43377" y="356718"/>
                      <a:pt x="43377" y="356718"/>
                    </a:cubicBezTo>
                    <a:cubicBezTo>
                      <a:pt x="43377" y="615884"/>
                      <a:pt x="0" y="889325"/>
                      <a:pt x="0" y="889325"/>
                    </a:cubicBezTo>
                    <a:cubicBezTo>
                      <a:pt x="172960" y="1062285"/>
                      <a:pt x="403024" y="1105114"/>
                      <a:pt x="647914" y="1105114"/>
                    </a:cubicBezTo>
                    <a:cubicBezTo>
                      <a:pt x="892803" y="1105114"/>
                      <a:pt x="1194796" y="932154"/>
                      <a:pt x="1209073" y="903602"/>
                    </a:cubicBezTo>
                    <a:cubicBezTo>
                      <a:pt x="1223349" y="874500"/>
                      <a:pt x="1209073" y="356718"/>
                      <a:pt x="1209073" y="356718"/>
                    </a:cubicBezTo>
                    <a:close/>
                    <a:moveTo>
                      <a:pt x="1065214" y="716365"/>
                    </a:moveTo>
                    <a:cubicBezTo>
                      <a:pt x="945515" y="805866"/>
                      <a:pt x="763220" y="759743"/>
                      <a:pt x="763220" y="759743"/>
                    </a:cubicBezTo>
                    <a:cubicBezTo>
                      <a:pt x="662739" y="745467"/>
                      <a:pt x="734668" y="514854"/>
                      <a:pt x="734668" y="514854"/>
                    </a:cubicBezTo>
                    <a:cubicBezTo>
                      <a:pt x="634187" y="529129"/>
                      <a:pt x="504604" y="514854"/>
                      <a:pt x="504604" y="514854"/>
                    </a:cubicBezTo>
                    <a:cubicBezTo>
                      <a:pt x="504604" y="514854"/>
                      <a:pt x="591907" y="677381"/>
                      <a:pt x="490328" y="744918"/>
                    </a:cubicBezTo>
                    <a:cubicBezTo>
                      <a:pt x="404122" y="802571"/>
                      <a:pt x="216886" y="759194"/>
                      <a:pt x="173509" y="716365"/>
                    </a:cubicBezTo>
                    <a:cubicBezTo>
                      <a:pt x="87304" y="630160"/>
                      <a:pt x="130132" y="414372"/>
                      <a:pt x="130132" y="414372"/>
                    </a:cubicBezTo>
                    <a:cubicBezTo>
                      <a:pt x="216337" y="342443"/>
                      <a:pt x="245439" y="328167"/>
                      <a:pt x="432125" y="270513"/>
                    </a:cubicBezTo>
                    <a:cubicBezTo>
                      <a:pt x="619361" y="212860"/>
                      <a:pt x="806597" y="270513"/>
                      <a:pt x="806597" y="270513"/>
                    </a:cubicBezTo>
                    <a:cubicBezTo>
                      <a:pt x="806597" y="270513"/>
                      <a:pt x="1089922" y="342991"/>
                      <a:pt x="1108591" y="400096"/>
                    </a:cubicBezTo>
                    <a:cubicBezTo>
                      <a:pt x="1137143" y="486301"/>
                      <a:pt x="1122867" y="672988"/>
                      <a:pt x="1065214" y="716365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</p:grpSp>
      </p:grpSp>
      <p:grpSp>
        <p:nvGrpSpPr>
          <p:cNvPr id="1091" name="Group 1090">
            <a:extLst>
              <a:ext uri="{FF2B5EF4-FFF2-40B4-BE49-F238E27FC236}">
                <a16:creationId xmlns:a16="http://schemas.microsoft.com/office/drawing/2014/main" id="{D7FF2AAF-2B7B-41C4-B33C-DE7CF9D17C1D}"/>
              </a:ext>
            </a:extLst>
          </p:cNvPr>
          <p:cNvGrpSpPr/>
          <p:nvPr/>
        </p:nvGrpSpPr>
        <p:grpSpPr>
          <a:xfrm>
            <a:off x="4650758" y="2998852"/>
            <a:ext cx="697035" cy="714871"/>
            <a:chOff x="8591698" y="479233"/>
            <a:chExt cx="1009878" cy="1035720"/>
          </a:xfrm>
        </p:grpSpPr>
        <p:sp>
          <p:nvSpPr>
            <p:cNvPr id="1092" name="Oval 1091">
              <a:extLst>
                <a:ext uri="{FF2B5EF4-FFF2-40B4-BE49-F238E27FC236}">
                  <a16:creationId xmlns:a16="http://schemas.microsoft.com/office/drawing/2014/main" id="{B25AB0CF-DE1C-453A-B391-AA627632E9E5}"/>
                </a:ext>
              </a:extLst>
            </p:cNvPr>
            <p:cNvSpPr/>
            <p:nvPr/>
          </p:nvSpPr>
          <p:spPr>
            <a:xfrm>
              <a:off x="8591698" y="479233"/>
              <a:ext cx="1009878" cy="1009878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9672B"/>
                </a:solidFill>
              </a:endParaRPr>
            </a:p>
          </p:txBody>
        </p:sp>
        <p:grpSp>
          <p:nvGrpSpPr>
            <p:cNvPr id="1093" name="Graphic 1037">
              <a:extLst>
                <a:ext uri="{FF2B5EF4-FFF2-40B4-BE49-F238E27FC236}">
                  <a16:creationId xmlns:a16="http://schemas.microsoft.com/office/drawing/2014/main" id="{6487B587-EEF8-43A8-9206-68D5F8ABAD1F}"/>
                </a:ext>
              </a:extLst>
            </p:cNvPr>
            <p:cNvGrpSpPr/>
            <p:nvPr/>
          </p:nvGrpSpPr>
          <p:grpSpPr>
            <a:xfrm>
              <a:off x="8661302" y="653961"/>
              <a:ext cx="870671" cy="860992"/>
              <a:chOff x="1891333" y="877126"/>
              <a:chExt cx="6048657" cy="5981422"/>
            </a:xfrm>
          </p:grpSpPr>
          <p:sp>
            <p:nvSpPr>
              <p:cNvPr id="1094" name="Freeform: Shape 1093">
                <a:extLst>
                  <a:ext uri="{FF2B5EF4-FFF2-40B4-BE49-F238E27FC236}">
                    <a16:creationId xmlns:a16="http://schemas.microsoft.com/office/drawing/2014/main" id="{E392CB43-1ECA-4E33-8848-5604C80B9520}"/>
                  </a:ext>
                </a:extLst>
              </p:cNvPr>
              <p:cNvSpPr/>
              <p:nvPr/>
            </p:nvSpPr>
            <p:spPr>
              <a:xfrm>
                <a:off x="3717571" y="5254026"/>
                <a:ext cx="2389593" cy="896759"/>
              </a:xfrm>
              <a:custGeom>
                <a:avLst/>
                <a:gdLst>
                  <a:gd name="connsiteX0" fmla="*/ 2389593 w 2389593"/>
                  <a:gd name="connsiteY0" fmla="*/ 896759 h 896759"/>
                  <a:gd name="connsiteX1" fmla="*/ 0 w 2389593"/>
                  <a:gd name="connsiteY1" fmla="*/ 896759 h 896759"/>
                  <a:gd name="connsiteX2" fmla="*/ 0 w 2389593"/>
                  <a:gd name="connsiteY2" fmla="*/ 148914 h 896759"/>
                  <a:gd name="connsiteX3" fmla="*/ 2389593 w 2389593"/>
                  <a:gd name="connsiteY3" fmla="*/ 148914 h 896759"/>
                  <a:gd name="connsiteX4" fmla="*/ 2389593 w 2389593"/>
                  <a:gd name="connsiteY4" fmla="*/ 896759 h 896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9593" h="896759">
                    <a:moveTo>
                      <a:pt x="2389593" y="896759"/>
                    </a:moveTo>
                    <a:cubicBezTo>
                      <a:pt x="1598370" y="616729"/>
                      <a:pt x="797812" y="626064"/>
                      <a:pt x="0" y="896759"/>
                    </a:cubicBezTo>
                    <a:lnTo>
                      <a:pt x="0" y="148914"/>
                    </a:lnTo>
                    <a:cubicBezTo>
                      <a:pt x="803303" y="-56442"/>
                      <a:pt x="1598919" y="-42715"/>
                      <a:pt x="2389593" y="148914"/>
                    </a:cubicBezTo>
                    <a:lnTo>
                      <a:pt x="2389593" y="896759"/>
                    </a:lnTo>
                    <a:close/>
                  </a:path>
                </a:pathLst>
              </a:custGeom>
              <a:solidFill>
                <a:srgbClr val="A1A1A1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95" name="Freeform: Shape 1094">
                <a:extLst>
                  <a:ext uri="{FF2B5EF4-FFF2-40B4-BE49-F238E27FC236}">
                    <a16:creationId xmlns:a16="http://schemas.microsoft.com/office/drawing/2014/main" id="{97660FDE-13B9-4A75-A76F-3200366928BB}"/>
                  </a:ext>
                </a:extLst>
              </p:cNvPr>
              <p:cNvSpPr/>
              <p:nvPr/>
            </p:nvSpPr>
            <p:spPr>
              <a:xfrm>
                <a:off x="1891333" y="4757771"/>
                <a:ext cx="6048657" cy="2100777"/>
              </a:xfrm>
              <a:custGeom>
                <a:avLst/>
                <a:gdLst>
                  <a:gd name="connsiteX0" fmla="*/ 3858929 w 6048657"/>
                  <a:gd name="connsiteY0" fmla="*/ 0 h 2100777"/>
                  <a:gd name="connsiteX1" fmla="*/ 4036831 w 6048657"/>
                  <a:gd name="connsiteY1" fmla="*/ 988343 h 2100777"/>
                  <a:gd name="connsiteX2" fmla="*/ 5662106 w 6048657"/>
                  <a:gd name="connsiteY2" fmla="*/ 1646689 h 2100777"/>
                  <a:gd name="connsiteX3" fmla="*/ 6048658 w 6048657"/>
                  <a:gd name="connsiteY3" fmla="*/ 2100778 h 2100777"/>
                  <a:gd name="connsiteX4" fmla="*/ 0 w 6048657"/>
                  <a:gd name="connsiteY4" fmla="*/ 2100778 h 2100777"/>
                  <a:gd name="connsiteX5" fmla="*/ 379963 w 6048657"/>
                  <a:gd name="connsiteY5" fmla="*/ 1714226 h 2100777"/>
                  <a:gd name="connsiteX6" fmla="*/ 1395760 w 6048657"/>
                  <a:gd name="connsiteY6" fmla="*/ 1456708 h 2100777"/>
                  <a:gd name="connsiteX7" fmla="*/ 1535775 w 6048657"/>
                  <a:gd name="connsiteY7" fmla="*/ 1400701 h 2100777"/>
                  <a:gd name="connsiteX8" fmla="*/ 1565425 w 6048657"/>
                  <a:gd name="connsiteY8" fmla="*/ 1380386 h 2100777"/>
                  <a:gd name="connsiteX9" fmla="*/ 1984922 w 6048657"/>
                  <a:gd name="connsiteY9" fmla="*/ 1073999 h 2100777"/>
                  <a:gd name="connsiteX10" fmla="*/ 2105719 w 6048657"/>
                  <a:gd name="connsiteY10" fmla="*/ 676466 h 2100777"/>
                  <a:gd name="connsiteX11" fmla="*/ 2146351 w 6048657"/>
                  <a:gd name="connsiteY11" fmla="*/ 42279 h 2100777"/>
                  <a:gd name="connsiteX12" fmla="*/ 3858929 w 6048657"/>
                  <a:gd name="connsiteY12" fmla="*/ 0 h 2100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048657" h="2100777">
                    <a:moveTo>
                      <a:pt x="3858929" y="0"/>
                    </a:moveTo>
                    <a:cubicBezTo>
                      <a:pt x="3796884" y="-549"/>
                      <a:pt x="3889129" y="777496"/>
                      <a:pt x="4036831" y="988343"/>
                    </a:cubicBezTo>
                    <a:cubicBezTo>
                      <a:pt x="4190573" y="1209073"/>
                      <a:pt x="5179465" y="1490202"/>
                      <a:pt x="5662106" y="1646689"/>
                    </a:cubicBezTo>
                    <a:cubicBezTo>
                      <a:pt x="5933351" y="1735091"/>
                      <a:pt x="6048658" y="2100778"/>
                      <a:pt x="6048658" y="2100778"/>
                    </a:cubicBezTo>
                    <a:lnTo>
                      <a:pt x="0" y="2100778"/>
                    </a:lnTo>
                    <a:cubicBezTo>
                      <a:pt x="0" y="2100778"/>
                      <a:pt x="276736" y="1785057"/>
                      <a:pt x="379963" y="1714226"/>
                    </a:cubicBezTo>
                    <a:cubicBezTo>
                      <a:pt x="488132" y="1639551"/>
                      <a:pt x="1187659" y="1497889"/>
                      <a:pt x="1395760" y="1456708"/>
                    </a:cubicBezTo>
                    <a:cubicBezTo>
                      <a:pt x="1445726" y="1446824"/>
                      <a:pt x="1493496" y="1428155"/>
                      <a:pt x="1535775" y="1400701"/>
                    </a:cubicBezTo>
                    <a:cubicBezTo>
                      <a:pt x="1545658" y="1394113"/>
                      <a:pt x="1555542" y="1387523"/>
                      <a:pt x="1565425" y="1380386"/>
                    </a:cubicBezTo>
                    <a:lnTo>
                      <a:pt x="1984922" y="1073999"/>
                    </a:lnTo>
                    <a:cubicBezTo>
                      <a:pt x="1984922" y="1073999"/>
                      <a:pt x="2116701" y="915865"/>
                      <a:pt x="2105719" y="676466"/>
                    </a:cubicBezTo>
                    <a:cubicBezTo>
                      <a:pt x="2094738" y="437067"/>
                      <a:pt x="2146351" y="42279"/>
                      <a:pt x="2146351" y="42279"/>
                    </a:cubicBezTo>
                    <a:lnTo>
                      <a:pt x="3858929" y="0"/>
                    </a:ln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96" name="Freeform: Shape 1095">
                <a:extLst>
                  <a:ext uri="{FF2B5EF4-FFF2-40B4-BE49-F238E27FC236}">
                    <a16:creationId xmlns:a16="http://schemas.microsoft.com/office/drawing/2014/main" id="{39433D37-23AC-49CA-8235-6D4BE41AB57B}"/>
                  </a:ext>
                </a:extLst>
              </p:cNvPr>
              <p:cNvSpPr/>
              <p:nvPr/>
            </p:nvSpPr>
            <p:spPr>
              <a:xfrm>
                <a:off x="3398792" y="877126"/>
                <a:ext cx="2910480" cy="2691340"/>
              </a:xfrm>
              <a:custGeom>
                <a:avLst/>
                <a:gdLst>
                  <a:gd name="connsiteX0" fmla="*/ 276500 w 2910480"/>
                  <a:gd name="connsiteY0" fmla="*/ 2691340 h 2691340"/>
                  <a:gd name="connsiteX1" fmla="*/ 91460 w 2910480"/>
                  <a:gd name="connsiteY1" fmla="*/ 2297101 h 2691340"/>
                  <a:gd name="connsiteX2" fmla="*/ 33807 w 2910480"/>
                  <a:gd name="connsiteY2" fmla="*/ 1664013 h 2691340"/>
                  <a:gd name="connsiteX3" fmla="*/ 194138 w 2910480"/>
                  <a:gd name="connsiteY3" fmla="*/ 541695 h 2691340"/>
                  <a:gd name="connsiteX4" fmla="*/ 655913 w 2910480"/>
                  <a:gd name="connsiteY4" fmla="*/ 221582 h 2691340"/>
                  <a:gd name="connsiteX5" fmla="*/ 935395 w 2910480"/>
                  <a:gd name="connsiteY5" fmla="*/ 118904 h 2691340"/>
                  <a:gd name="connsiteX6" fmla="*/ 1410898 w 2910480"/>
                  <a:gd name="connsiteY6" fmla="*/ 16226 h 2691340"/>
                  <a:gd name="connsiteX7" fmla="*/ 1932523 w 2910480"/>
                  <a:gd name="connsiteY7" fmla="*/ 84861 h 2691340"/>
                  <a:gd name="connsiteX8" fmla="*/ 2029710 w 2910480"/>
                  <a:gd name="connsiteY8" fmla="*/ 73330 h 2691340"/>
                  <a:gd name="connsiteX9" fmla="*/ 2358059 w 2910480"/>
                  <a:gd name="connsiteY9" fmla="*/ 359400 h 2691340"/>
                  <a:gd name="connsiteX10" fmla="*/ 2596360 w 2910480"/>
                  <a:gd name="connsiteY10" fmla="*/ 412112 h 2691340"/>
                  <a:gd name="connsiteX11" fmla="*/ 2682565 w 2910480"/>
                  <a:gd name="connsiteY11" fmla="*/ 541695 h 2691340"/>
                  <a:gd name="connsiteX12" fmla="*/ 2898353 w 2910480"/>
                  <a:gd name="connsiteY12" fmla="*/ 1319191 h 2691340"/>
                  <a:gd name="connsiteX13" fmla="*/ 2854976 w 2910480"/>
                  <a:gd name="connsiteY13" fmla="*/ 2398681 h 2691340"/>
                  <a:gd name="connsiteX14" fmla="*/ 2633148 w 2910480"/>
                  <a:gd name="connsiteY14" fmla="*/ 2535402 h 2691340"/>
                  <a:gd name="connsiteX15" fmla="*/ 2285032 w 2910480"/>
                  <a:gd name="connsiteY15" fmla="*/ 1170940 h 2691340"/>
                  <a:gd name="connsiteX16" fmla="*/ 668542 w 2910480"/>
                  <a:gd name="connsiteY16" fmla="*/ 1170940 h 2691340"/>
                  <a:gd name="connsiteX17" fmla="*/ 276500 w 2910480"/>
                  <a:gd name="connsiteY17" fmla="*/ 2691340 h 2691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910480" h="2691340">
                    <a:moveTo>
                      <a:pt x="276500" y="2691340"/>
                    </a:moveTo>
                    <a:cubicBezTo>
                      <a:pt x="276500" y="2691340"/>
                      <a:pt x="140328" y="2377267"/>
                      <a:pt x="91460" y="2297101"/>
                    </a:cubicBezTo>
                    <a:cubicBezTo>
                      <a:pt x="42592" y="2216936"/>
                      <a:pt x="62908" y="1836424"/>
                      <a:pt x="33807" y="1664013"/>
                    </a:cubicBezTo>
                    <a:cubicBezTo>
                      <a:pt x="22825" y="1597025"/>
                      <a:pt x="-97423" y="793173"/>
                      <a:pt x="194138" y="541695"/>
                    </a:cubicBezTo>
                    <a:cubicBezTo>
                      <a:pt x="485699" y="290216"/>
                      <a:pt x="655913" y="221582"/>
                      <a:pt x="655913" y="221582"/>
                    </a:cubicBezTo>
                    <a:cubicBezTo>
                      <a:pt x="655913" y="221582"/>
                      <a:pt x="667993" y="118904"/>
                      <a:pt x="935395" y="118904"/>
                    </a:cubicBezTo>
                    <a:cubicBezTo>
                      <a:pt x="1202796" y="118904"/>
                      <a:pt x="974380" y="-52409"/>
                      <a:pt x="1410898" y="16226"/>
                    </a:cubicBezTo>
                    <a:cubicBezTo>
                      <a:pt x="1847416" y="84861"/>
                      <a:pt x="1932523" y="84861"/>
                      <a:pt x="1932523" y="84861"/>
                    </a:cubicBezTo>
                    <a:lnTo>
                      <a:pt x="2029710" y="73330"/>
                    </a:lnTo>
                    <a:cubicBezTo>
                      <a:pt x="2029710" y="73330"/>
                      <a:pt x="2382219" y="210600"/>
                      <a:pt x="2358059" y="359400"/>
                    </a:cubicBezTo>
                    <a:cubicBezTo>
                      <a:pt x="2333900" y="508201"/>
                      <a:pt x="2596360" y="412112"/>
                      <a:pt x="2596360" y="412112"/>
                    </a:cubicBezTo>
                    <a:lnTo>
                      <a:pt x="2682565" y="541695"/>
                    </a:lnTo>
                    <a:cubicBezTo>
                      <a:pt x="2682565" y="541695"/>
                      <a:pt x="2972479" y="533459"/>
                      <a:pt x="2898353" y="1319191"/>
                    </a:cubicBezTo>
                    <a:cubicBezTo>
                      <a:pt x="2826424" y="2081862"/>
                      <a:pt x="2815442" y="2388248"/>
                      <a:pt x="2854976" y="2398681"/>
                    </a:cubicBezTo>
                    <a:cubicBezTo>
                      <a:pt x="2948869" y="2423939"/>
                      <a:pt x="2633148" y="2535402"/>
                      <a:pt x="2633148" y="2535402"/>
                    </a:cubicBezTo>
                    <a:cubicBezTo>
                      <a:pt x="2633148" y="2535402"/>
                      <a:pt x="2673780" y="1159958"/>
                      <a:pt x="2285032" y="1170940"/>
                    </a:cubicBezTo>
                    <a:cubicBezTo>
                      <a:pt x="1896283" y="1181921"/>
                      <a:pt x="1611312" y="1377393"/>
                      <a:pt x="668542" y="1170940"/>
                    </a:cubicBezTo>
                    <a:cubicBezTo>
                      <a:pt x="461539" y="1125366"/>
                      <a:pt x="167233" y="2417350"/>
                      <a:pt x="276500" y="2691340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97" name="Freeform: Shape 1096">
                <a:extLst>
                  <a:ext uri="{FF2B5EF4-FFF2-40B4-BE49-F238E27FC236}">
                    <a16:creationId xmlns:a16="http://schemas.microsoft.com/office/drawing/2014/main" id="{DCC6EDD0-DEA9-4CC7-8C23-D1FB8F41631E}"/>
                  </a:ext>
                </a:extLst>
              </p:cNvPr>
              <p:cNvSpPr/>
              <p:nvPr/>
            </p:nvSpPr>
            <p:spPr>
              <a:xfrm>
                <a:off x="3329354" y="1926667"/>
                <a:ext cx="2961909" cy="3393909"/>
              </a:xfrm>
              <a:custGeom>
                <a:avLst/>
                <a:gdLst>
                  <a:gd name="connsiteX0" fmla="*/ 314092 w 2961909"/>
                  <a:gd name="connsiteY0" fmla="*/ 2125537 h 3393909"/>
                  <a:gd name="connsiteX1" fmla="*/ 902705 w 2961909"/>
                  <a:gd name="connsiteY1" fmla="*/ 3200085 h 3393909"/>
                  <a:gd name="connsiteX2" fmla="*/ 2011845 w 2961909"/>
                  <a:gd name="connsiteY2" fmla="*/ 3260484 h 3393909"/>
                  <a:gd name="connsiteX3" fmla="*/ 2622421 w 2961909"/>
                  <a:gd name="connsiteY3" fmla="*/ 2514285 h 3393909"/>
                  <a:gd name="connsiteX4" fmla="*/ 2726197 w 2961909"/>
                  <a:gd name="connsiteY4" fmla="*/ 2125537 h 3393909"/>
                  <a:gd name="connsiteX5" fmla="*/ 2841504 w 2961909"/>
                  <a:gd name="connsiteY5" fmla="*/ 2068433 h 3393909"/>
                  <a:gd name="connsiteX6" fmla="*/ 2933749 w 2961909"/>
                  <a:gd name="connsiteY6" fmla="*/ 1542415 h 3393909"/>
                  <a:gd name="connsiteX7" fmla="*/ 2876096 w 2961909"/>
                  <a:gd name="connsiteY7" fmla="*/ 1279406 h 3393909"/>
                  <a:gd name="connsiteX8" fmla="*/ 2703136 w 2961909"/>
                  <a:gd name="connsiteY8" fmla="*/ 1485311 h 3393909"/>
                  <a:gd name="connsiteX9" fmla="*/ 2738826 w 2961909"/>
                  <a:gd name="connsiteY9" fmla="*/ 934035 h 3393909"/>
                  <a:gd name="connsiteX10" fmla="*/ 2437931 w 2961909"/>
                  <a:gd name="connsiteY10" fmla="*/ 125241 h 3393909"/>
                  <a:gd name="connsiteX11" fmla="*/ 1638471 w 2961909"/>
                  <a:gd name="connsiteY11" fmla="*/ 68137 h 3393909"/>
                  <a:gd name="connsiteX12" fmla="*/ 891723 w 2961909"/>
                  <a:gd name="connsiteY12" fmla="*/ 11033 h 3393909"/>
                  <a:gd name="connsiteX13" fmla="*/ 453009 w 2961909"/>
                  <a:gd name="connsiteY13" fmla="*/ 479947 h 3393909"/>
                  <a:gd name="connsiteX14" fmla="*/ 314092 w 2961909"/>
                  <a:gd name="connsiteY14" fmla="*/ 1485311 h 3393909"/>
                  <a:gd name="connsiteX15" fmla="*/ 325623 w 2961909"/>
                  <a:gd name="connsiteY15" fmla="*/ 1622581 h 3393909"/>
                  <a:gd name="connsiteX16" fmla="*/ 175724 w 2961909"/>
                  <a:gd name="connsiteY16" fmla="*/ 1233832 h 3393909"/>
                  <a:gd name="connsiteX17" fmla="*/ 2764 w 2961909"/>
                  <a:gd name="connsiteY17" fmla="*/ 1485311 h 3393909"/>
                  <a:gd name="connsiteX18" fmla="*/ 152663 w 2961909"/>
                  <a:gd name="connsiteY18" fmla="*/ 2056902 h 3393909"/>
                  <a:gd name="connsiteX19" fmla="*/ 314092 w 2961909"/>
                  <a:gd name="connsiteY19" fmla="*/ 2125537 h 3393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61909" h="3393909">
                    <a:moveTo>
                      <a:pt x="314092" y="2125537"/>
                    </a:moveTo>
                    <a:cubicBezTo>
                      <a:pt x="314092" y="2125537"/>
                      <a:pt x="481561" y="2945862"/>
                      <a:pt x="902705" y="3200085"/>
                    </a:cubicBezTo>
                    <a:cubicBezTo>
                      <a:pt x="1559953" y="3597619"/>
                      <a:pt x="2011845" y="3260484"/>
                      <a:pt x="2011845" y="3260484"/>
                    </a:cubicBezTo>
                    <a:cubicBezTo>
                      <a:pt x="2011845" y="3260484"/>
                      <a:pt x="2536216" y="2791021"/>
                      <a:pt x="2622421" y="2514285"/>
                    </a:cubicBezTo>
                    <a:cubicBezTo>
                      <a:pt x="2699293" y="2267200"/>
                      <a:pt x="2726197" y="2125537"/>
                      <a:pt x="2726197" y="2125537"/>
                    </a:cubicBezTo>
                    <a:cubicBezTo>
                      <a:pt x="2726197" y="2125537"/>
                      <a:pt x="2795381" y="2125537"/>
                      <a:pt x="2841504" y="2068433"/>
                    </a:cubicBezTo>
                    <a:cubicBezTo>
                      <a:pt x="2887627" y="2011329"/>
                      <a:pt x="2899157" y="1645642"/>
                      <a:pt x="2933749" y="1542415"/>
                    </a:cubicBezTo>
                    <a:cubicBezTo>
                      <a:pt x="2968341" y="1439737"/>
                      <a:pt x="2991403" y="1267875"/>
                      <a:pt x="2876096" y="1279406"/>
                    </a:cubicBezTo>
                    <a:cubicBezTo>
                      <a:pt x="2760789" y="1290937"/>
                      <a:pt x="2703136" y="1485311"/>
                      <a:pt x="2703136" y="1485311"/>
                    </a:cubicBezTo>
                    <a:cubicBezTo>
                      <a:pt x="2703136" y="1485311"/>
                      <a:pt x="2808010" y="1139391"/>
                      <a:pt x="2738826" y="934035"/>
                    </a:cubicBezTo>
                    <a:cubicBezTo>
                      <a:pt x="2669642" y="728130"/>
                      <a:pt x="2714667" y="296554"/>
                      <a:pt x="2437931" y="125241"/>
                    </a:cubicBezTo>
                    <a:cubicBezTo>
                      <a:pt x="2161195" y="-46071"/>
                      <a:pt x="1808137" y="11033"/>
                      <a:pt x="1638471" y="68137"/>
                    </a:cubicBezTo>
                    <a:cubicBezTo>
                      <a:pt x="1468806" y="125241"/>
                      <a:pt x="1110806" y="91198"/>
                      <a:pt x="891723" y="11033"/>
                    </a:cubicBezTo>
                    <a:cubicBezTo>
                      <a:pt x="672641" y="-69133"/>
                      <a:pt x="487601" y="308085"/>
                      <a:pt x="453009" y="479947"/>
                    </a:cubicBezTo>
                    <a:cubicBezTo>
                      <a:pt x="418417" y="651808"/>
                      <a:pt x="302561" y="1348041"/>
                      <a:pt x="314092" y="1485311"/>
                    </a:cubicBezTo>
                    <a:cubicBezTo>
                      <a:pt x="325623" y="1622581"/>
                      <a:pt x="325623" y="1622581"/>
                      <a:pt x="325623" y="1622581"/>
                    </a:cubicBezTo>
                    <a:cubicBezTo>
                      <a:pt x="325623" y="1622581"/>
                      <a:pt x="244908" y="1256894"/>
                      <a:pt x="175724" y="1233832"/>
                    </a:cubicBezTo>
                    <a:cubicBezTo>
                      <a:pt x="106540" y="1210771"/>
                      <a:pt x="-20297" y="1210771"/>
                      <a:pt x="2764" y="1485311"/>
                    </a:cubicBezTo>
                    <a:cubicBezTo>
                      <a:pt x="25825" y="1759851"/>
                      <a:pt x="53828" y="1547357"/>
                      <a:pt x="152663" y="2056902"/>
                    </a:cubicBezTo>
                    <a:cubicBezTo>
                      <a:pt x="210316" y="2353954"/>
                      <a:pt x="314092" y="2125537"/>
                      <a:pt x="314092" y="2125537"/>
                    </a:cubicBezTo>
                    <a:close/>
                  </a:path>
                </a:pathLst>
              </a:custGeom>
              <a:solidFill>
                <a:srgbClr val="F4F4F4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98" name="Freeform: Shape 1097">
                <a:extLst>
                  <a:ext uri="{FF2B5EF4-FFF2-40B4-BE49-F238E27FC236}">
                    <a16:creationId xmlns:a16="http://schemas.microsoft.com/office/drawing/2014/main" id="{7BB7137D-EEAF-4EF2-B30E-B27142C326E3}"/>
                  </a:ext>
                </a:extLst>
              </p:cNvPr>
              <p:cNvSpPr/>
              <p:nvPr/>
            </p:nvSpPr>
            <p:spPr>
              <a:xfrm>
                <a:off x="3547453" y="5408430"/>
                <a:ext cx="1370405" cy="1044898"/>
              </a:xfrm>
              <a:custGeom>
                <a:avLst/>
                <a:gdLst>
                  <a:gd name="connsiteX0" fmla="*/ 169020 w 1370405"/>
                  <a:gd name="connsiteY0" fmla="*/ 0 h 1044898"/>
                  <a:gd name="connsiteX1" fmla="*/ 3747 w 1370405"/>
                  <a:gd name="connsiteY1" fmla="*/ 607831 h 1044898"/>
                  <a:gd name="connsiteX2" fmla="*/ 1005268 w 1370405"/>
                  <a:gd name="connsiteY2" fmla="*/ 1044898 h 1044898"/>
                  <a:gd name="connsiteX3" fmla="*/ 1370406 w 1370405"/>
                  <a:gd name="connsiteY3" fmla="*/ 657248 h 1044898"/>
                  <a:gd name="connsiteX4" fmla="*/ 169020 w 1370405"/>
                  <a:gd name="connsiteY4" fmla="*/ 0 h 1044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0405" h="1044898">
                    <a:moveTo>
                      <a:pt x="169020" y="0"/>
                    </a:moveTo>
                    <a:cubicBezTo>
                      <a:pt x="169020" y="0"/>
                      <a:pt x="68539" y="591358"/>
                      <a:pt x="3747" y="607831"/>
                    </a:cubicBezTo>
                    <a:cubicBezTo>
                      <a:pt x="-60495" y="624303"/>
                      <a:pt x="718649" y="1007560"/>
                      <a:pt x="1005268" y="1044898"/>
                    </a:cubicBezTo>
                    <a:cubicBezTo>
                      <a:pt x="1005268" y="1044898"/>
                      <a:pt x="1177679" y="747297"/>
                      <a:pt x="1370406" y="657248"/>
                    </a:cubicBezTo>
                    <a:cubicBezTo>
                      <a:pt x="1370406" y="656699"/>
                      <a:pt x="208554" y="263009"/>
                      <a:pt x="16902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099" name="Freeform: Shape 1098">
                <a:extLst>
                  <a:ext uri="{FF2B5EF4-FFF2-40B4-BE49-F238E27FC236}">
                    <a16:creationId xmlns:a16="http://schemas.microsoft.com/office/drawing/2014/main" id="{69ACD701-7B31-4971-8F69-35FDEE90C948}"/>
                  </a:ext>
                </a:extLst>
              </p:cNvPr>
              <p:cNvSpPr/>
              <p:nvPr/>
            </p:nvSpPr>
            <p:spPr>
              <a:xfrm>
                <a:off x="4928291" y="5402939"/>
                <a:ext cx="1354477" cy="1053683"/>
              </a:xfrm>
              <a:custGeom>
                <a:avLst/>
                <a:gdLst>
                  <a:gd name="connsiteX0" fmla="*/ 1181069 w 1354477"/>
                  <a:gd name="connsiteY0" fmla="*/ 0 h 1053683"/>
                  <a:gd name="connsiteX1" fmla="*/ 1350735 w 1354477"/>
                  <a:gd name="connsiteY1" fmla="*/ 606184 h 1053683"/>
                  <a:gd name="connsiteX2" fmla="*/ 365138 w 1354477"/>
                  <a:gd name="connsiteY2" fmla="*/ 1053683 h 1053683"/>
                  <a:gd name="connsiteX3" fmla="*/ 0 w 1354477"/>
                  <a:gd name="connsiteY3" fmla="*/ 669877 h 1053683"/>
                  <a:gd name="connsiteX4" fmla="*/ 1181069 w 1354477"/>
                  <a:gd name="connsiteY4" fmla="*/ 0 h 1053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4477" h="1053683">
                    <a:moveTo>
                      <a:pt x="1181069" y="0"/>
                    </a:moveTo>
                    <a:cubicBezTo>
                      <a:pt x="1181069" y="0"/>
                      <a:pt x="1287042" y="589711"/>
                      <a:pt x="1350735" y="606184"/>
                    </a:cubicBezTo>
                    <a:cubicBezTo>
                      <a:pt x="1414428" y="622107"/>
                      <a:pt x="647914" y="1013600"/>
                      <a:pt x="365138" y="1053683"/>
                    </a:cubicBezTo>
                    <a:cubicBezTo>
                      <a:pt x="365138" y="1053683"/>
                      <a:pt x="191629" y="757729"/>
                      <a:pt x="0" y="669877"/>
                    </a:cubicBezTo>
                    <a:cubicBezTo>
                      <a:pt x="0" y="669877"/>
                      <a:pt x="1144281" y="263558"/>
                      <a:pt x="11810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00" name="Freeform: Shape 1099">
                <a:extLst>
                  <a:ext uri="{FF2B5EF4-FFF2-40B4-BE49-F238E27FC236}">
                    <a16:creationId xmlns:a16="http://schemas.microsoft.com/office/drawing/2014/main" id="{8F162FFD-F2F6-48E3-B34D-39A2280AE077}"/>
                  </a:ext>
                </a:extLst>
              </p:cNvPr>
              <p:cNvSpPr/>
              <p:nvPr/>
            </p:nvSpPr>
            <p:spPr>
              <a:xfrm>
                <a:off x="4210095" y="4228642"/>
                <a:ext cx="1215417" cy="1105113"/>
              </a:xfrm>
              <a:custGeom>
                <a:avLst/>
                <a:gdLst>
                  <a:gd name="connsiteX0" fmla="*/ 1209073 w 1215417"/>
                  <a:gd name="connsiteY0" fmla="*/ 356718 h 1105113"/>
                  <a:gd name="connsiteX1" fmla="*/ 877978 w 1215417"/>
                  <a:gd name="connsiteY1" fmla="*/ 25624 h 1105113"/>
                  <a:gd name="connsiteX2" fmla="*/ 388748 w 1215417"/>
                  <a:gd name="connsiteY2" fmla="*/ 25624 h 1105113"/>
                  <a:gd name="connsiteX3" fmla="*/ 43377 w 1215417"/>
                  <a:gd name="connsiteY3" fmla="*/ 356718 h 1105113"/>
                  <a:gd name="connsiteX4" fmla="*/ 0 w 1215417"/>
                  <a:gd name="connsiteY4" fmla="*/ 889325 h 1105113"/>
                  <a:gd name="connsiteX5" fmla="*/ 647914 w 1215417"/>
                  <a:gd name="connsiteY5" fmla="*/ 1105114 h 1105113"/>
                  <a:gd name="connsiteX6" fmla="*/ 1209073 w 1215417"/>
                  <a:gd name="connsiteY6" fmla="*/ 903602 h 1105113"/>
                  <a:gd name="connsiteX7" fmla="*/ 1209073 w 1215417"/>
                  <a:gd name="connsiteY7" fmla="*/ 356718 h 1105113"/>
                  <a:gd name="connsiteX8" fmla="*/ 1065214 w 1215417"/>
                  <a:gd name="connsiteY8" fmla="*/ 716365 h 1105113"/>
                  <a:gd name="connsiteX9" fmla="*/ 763220 w 1215417"/>
                  <a:gd name="connsiteY9" fmla="*/ 759743 h 1105113"/>
                  <a:gd name="connsiteX10" fmla="*/ 734668 w 1215417"/>
                  <a:gd name="connsiteY10" fmla="*/ 514854 h 1105113"/>
                  <a:gd name="connsiteX11" fmla="*/ 504604 w 1215417"/>
                  <a:gd name="connsiteY11" fmla="*/ 514854 h 1105113"/>
                  <a:gd name="connsiteX12" fmla="*/ 490328 w 1215417"/>
                  <a:gd name="connsiteY12" fmla="*/ 744918 h 1105113"/>
                  <a:gd name="connsiteX13" fmla="*/ 173509 w 1215417"/>
                  <a:gd name="connsiteY13" fmla="*/ 716365 h 1105113"/>
                  <a:gd name="connsiteX14" fmla="*/ 130132 w 1215417"/>
                  <a:gd name="connsiteY14" fmla="*/ 414372 h 1105113"/>
                  <a:gd name="connsiteX15" fmla="*/ 432125 w 1215417"/>
                  <a:gd name="connsiteY15" fmla="*/ 270513 h 1105113"/>
                  <a:gd name="connsiteX16" fmla="*/ 806597 w 1215417"/>
                  <a:gd name="connsiteY16" fmla="*/ 270513 h 1105113"/>
                  <a:gd name="connsiteX17" fmla="*/ 1108591 w 1215417"/>
                  <a:gd name="connsiteY17" fmla="*/ 400096 h 1105113"/>
                  <a:gd name="connsiteX18" fmla="*/ 1065214 w 1215417"/>
                  <a:gd name="connsiteY18" fmla="*/ 716365 h 1105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15417" h="1105113">
                    <a:moveTo>
                      <a:pt x="1209073" y="356718"/>
                    </a:moveTo>
                    <a:cubicBezTo>
                      <a:pt x="1007561" y="97553"/>
                      <a:pt x="877978" y="25624"/>
                      <a:pt x="877978" y="25624"/>
                    </a:cubicBezTo>
                    <a:cubicBezTo>
                      <a:pt x="877978" y="25624"/>
                      <a:pt x="561159" y="-32030"/>
                      <a:pt x="388748" y="25624"/>
                    </a:cubicBezTo>
                    <a:cubicBezTo>
                      <a:pt x="215788" y="83277"/>
                      <a:pt x="43377" y="356718"/>
                      <a:pt x="43377" y="356718"/>
                    </a:cubicBezTo>
                    <a:cubicBezTo>
                      <a:pt x="43377" y="615884"/>
                      <a:pt x="0" y="889325"/>
                      <a:pt x="0" y="889325"/>
                    </a:cubicBezTo>
                    <a:cubicBezTo>
                      <a:pt x="172960" y="1062285"/>
                      <a:pt x="403024" y="1105114"/>
                      <a:pt x="647914" y="1105114"/>
                    </a:cubicBezTo>
                    <a:cubicBezTo>
                      <a:pt x="892803" y="1105114"/>
                      <a:pt x="1194796" y="932154"/>
                      <a:pt x="1209073" y="903602"/>
                    </a:cubicBezTo>
                    <a:cubicBezTo>
                      <a:pt x="1223349" y="874500"/>
                      <a:pt x="1209073" y="356718"/>
                      <a:pt x="1209073" y="356718"/>
                    </a:cubicBezTo>
                    <a:close/>
                    <a:moveTo>
                      <a:pt x="1065214" y="716365"/>
                    </a:moveTo>
                    <a:cubicBezTo>
                      <a:pt x="945515" y="805866"/>
                      <a:pt x="763220" y="759743"/>
                      <a:pt x="763220" y="759743"/>
                    </a:cubicBezTo>
                    <a:cubicBezTo>
                      <a:pt x="662739" y="745467"/>
                      <a:pt x="734668" y="514854"/>
                      <a:pt x="734668" y="514854"/>
                    </a:cubicBezTo>
                    <a:cubicBezTo>
                      <a:pt x="634187" y="529129"/>
                      <a:pt x="504604" y="514854"/>
                      <a:pt x="504604" y="514854"/>
                    </a:cubicBezTo>
                    <a:cubicBezTo>
                      <a:pt x="504604" y="514854"/>
                      <a:pt x="591907" y="677381"/>
                      <a:pt x="490328" y="744918"/>
                    </a:cubicBezTo>
                    <a:cubicBezTo>
                      <a:pt x="404122" y="802571"/>
                      <a:pt x="216886" y="759194"/>
                      <a:pt x="173509" y="716365"/>
                    </a:cubicBezTo>
                    <a:cubicBezTo>
                      <a:pt x="87304" y="630160"/>
                      <a:pt x="130132" y="414372"/>
                      <a:pt x="130132" y="414372"/>
                    </a:cubicBezTo>
                    <a:cubicBezTo>
                      <a:pt x="216337" y="342443"/>
                      <a:pt x="245439" y="328167"/>
                      <a:pt x="432125" y="270513"/>
                    </a:cubicBezTo>
                    <a:cubicBezTo>
                      <a:pt x="619361" y="212860"/>
                      <a:pt x="806597" y="270513"/>
                      <a:pt x="806597" y="270513"/>
                    </a:cubicBezTo>
                    <a:cubicBezTo>
                      <a:pt x="806597" y="270513"/>
                      <a:pt x="1089922" y="342991"/>
                      <a:pt x="1108591" y="400096"/>
                    </a:cubicBezTo>
                    <a:cubicBezTo>
                      <a:pt x="1137143" y="486301"/>
                      <a:pt x="1122867" y="672988"/>
                      <a:pt x="1065214" y="716365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</p:grpSp>
      </p:grpSp>
      <p:grpSp>
        <p:nvGrpSpPr>
          <p:cNvPr id="1101" name="Group 1100">
            <a:extLst>
              <a:ext uri="{FF2B5EF4-FFF2-40B4-BE49-F238E27FC236}">
                <a16:creationId xmlns:a16="http://schemas.microsoft.com/office/drawing/2014/main" id="{9C2680EF-6B95-47DF-9965-C3F42587F7A5}"/>
              </a:ext>
            </a:extLst>
          </p:cNvPr>
          <p:cNvGrpSpPr/>
          <p:nvPr/>
        </p:nvGrpSpPr>
        <p:grpSpPr>
          <a:xfrm>
            <a:off x="7308414" y="2998852"/>
            <a:ext cx="697035" cy="714871"/>
            <a:chOff x="8591698" y="479233"/>
            <a:chExt cx="1009878" cy="1035720"/>
          </a:xfrm>
        </p:grpSpPr>
        <p:sp>
          <p:nvSpPr>
            <p:cNvPr id="1102" name="Oval 1101">
              <a:extLst>
                <a:ext uri="{FF2B5EF4-FFF2-40B4-BE49-F238E27FC236}">
                  <a16:creationId xmlns:a16="http://schemas.microsoft.com/office/drawing/2014/main" id="{FE2F94E0-8EC9-4F08-A3F2-E508135289FC}"/>
                </a:ext>
              </a:extLst>
            </p:cNvPr>
            <p:cNvSpPr/>
            <p:nvPr/>
          </p:nvSpPr>
          <p:spPr>
            <a:xfrm>
              <a:off x="8591698" y="479233"/>
              <a:ext cx="1009878" cy="1009878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89672B"/>
                </a:solidFill>
              </a:endParaRPr>
            </a:p>
          </p:txBody>
        </p:sp>
        <p:grpSp>
          <p:nvGrpSpPr>
            <p:cNvPr id="1103" name="Graphic 1037">
              <a:extLst>
                <a:ext uri="{FF2B5EF4-FFF2-40B4-BE49-F238E27FC236}">
                  <a16:creationId xmlns:a16="http://schemas.microsoft.com/office/drawing/2014/main" id="{0F648DB1-1D96-453C-B3D3-25B29097688D}"/>
                </a:ext>
              </a:extLst>
            </p:cNvPr>
            <p:cNvGrpSpPr/>
            <p:nvPr/>
          </p:nvGrpSpPr>
          <p:grpSpPr>
            <a:xfrm>
              <a:off x="8661302" y="653961"/>
              <a:ext cx="870671" cy="860992"/>
              <a:chOff x="1891333" y="877126"/>
              <a:chExt cx="6048657" cy="5981422"/>
            </a:xfrm>
          </p:grpSpPr>
          <p:sp>
            <p:nvSpPr>
              <p:cNvPr id="1104" name="Freeform: Shape 1103">
                <a:extLst>
                  <a:ext uri="{FF2B5EF4-FFF2-40B4-BE49-F238E27FC236}">
                    <a16:creationId xmlns:a16="http://schemas.microsoft.com/office/drawing/2014/main" id="{2D4295E0-0860-4B77-9EF8-7E1570C6E524}"/>
                  </a:ext>
                </a:extLst>
              </p:cNvPr>
              <p:cNvSpPr/>
              <p:nvPr/>
            </p:nvSpPr>
            <p:spPr>
              <a:xfrm>
                <a:off x="3717571" y="5254026"/>
                <a:ext cx="2389593" cy="896759"/>
              </a:xfrm>
              <a:custGeom>
                <a:avLst/>
                <a:gdLst>
                  <a:gd name="connsiteX0" fmla="*/ 2389593 w 2389593"/>
                  <a:gd name="connsiteY0" fmla="*/ 896759 h 896759"/>
                  <a:gd name="connsiteX1" fmla="*/ 0 w 2389593"/>
                  <a:gd name="connsiteY1" fmla="*/ 896759 h 896759"/>
                  <a:gd name="connsiteX2" fmla="*/ 0 w 2389593"/>
                  <a:gd name="connsiteY2" fmla="*/ 148914 h 896759"/>
                  <a:gd name="connsiteX3" fmla="*/ 2389593 w 2389593"/>
                  <a:gd name="connsiteY3" fmla="*/ 148914 h 896759"/>
                  <a:gd name="connsiteX4" fmla="*/ 2389593 w 2389593"/>
                  <a:gd name="connsiteY4" fmla="*/ 896759 h 896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9593" h="896759">
                    <a:moveTo>
                      <a:pt x="2389593" y="896759"/>
                    </a:moveTo>
                    <a:cubicBezTo>
                      <a:pt x="1598370" y="616729"/>
                      <a:pt x="797812" y="626064"/>
                      <a:pt x="0" y="896759"/>
                    </a:cubicBezTo>
                    <a:lnTo>
                      <a:pt x="0" y="148914"/>
                    </a:lnTo>
                    <a:cubicBezTo>
                      <a:pt x="803303" y="-56442"/>
                      <a:pt x="1598919" y="-42715"/>
                      <a:pt x="2389593" y="148914"/>
                    </a:cubicBezTo>
                    <a:lnTo>
                      <a:pt x="2389593" y="896759"/>
                    </a:lnTo>
                    <a:close/>
                  </a:path>
                </a:pathLst>
              </a:custGeom>
              <a:solidFill>
                <a:srgbClr val="A1A1A1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05" name="Freeform: Shape 1104">
                <a:extLst>
                  <a:ext uri="{FF2B5EF4-FFF2-40B4-BE49-F238E27FC236}">
                    <a16:creationId xmlns:a16="http://schemas.microsoft.com/office/drawing/2014/main" id="{B24E2CFE-7D3F-4F07-AD5B-8D812200D484}"/>
                  </a:ext>
                </a:extLst>
              </p:cNvPr>
              <p:cNvSpPr/>
              <p:nvPr/>
            </p:nvSpPr>
            <p:spPr>
              <a:xfrm>
                <a:off x="1891333" y="4757771"/>
                <a:ext cx="6048657" cy="2100777"/>
              </a:xfrm>
              <a:custGeom>
                <a:avLst/>
                <a:gdLst>
                  <a:gd name="connsiteX0" fmla="*/ 3858929 w 6048657"/>
                  <a:gd name="connsiteY0" fmla="*/ 0 h 2100777"/>
                  <a:gd name="connsiteX1" fmla="*/ 4036831 w 6048657"/>
                  <a:gd name="connsiteY1" fmla="*/ 988343 h 2100777"/>
                  <a:gd name="connsiteX2" fmla="*/ 5662106 w 6048657"/>
                  <a:gd name="connsiteY2" fmla="*/ 1646689 h 2100777"/>
                  <a:gd name="connsiteX3" fmla="*/ 6048658 w 6048657"/>
                  <a:gd name="connsiteY3" fmla="*/ 2100778 h 2100777"/>
                  <a:gd name="connsiteX4" fmla="*/ 0 w 6048657"/>
                  <a:gd name="connsiteY4" fmla="*/ 2100778 h 2100777"/>
                  <a:gd name="connsiteX5" fmla="*/ 379963 w 6048657"/>
                  <a:gd name="connsiteY5" fmla="*/ 1714226 h 2100777"/>
                  <a:gd name="connsiteX6" fmla="*/ 1395760 w 6048657"/>
                  <a:gd name="connsiteY6" fmla="*/ 1456708 h 2100777"/>
                  <a:gd name="connsiteX7" fmla="*/ 1535775 w 6048657"/>
                  <a:gd name="connsiteY7" fmla="*/ 1400701 h 2100777"/>
                  <a:gd name="connsiteX8" fmla="*/ 1565425 w 6048657"/>
                  <a:gd name="connsiteY8" fmla="*/ 1380386 h 2100777"/>
                  <a:gd name="connsiteX9" fmla="*/ 1984922 w 6048657"/>
                  <a:gd name="connsiteY9" fmla="*/ 1073999 h 2100777"/>
                  <a:gd name="connsiteX10" fmla="*/ 2105719 w 6048657"/>
                  <a:gd name="connsiteY10" fmla="*/ 676466 h 2100777"/>
                  <a:gd name="connsiteX11" fmla="*/ 2146351 w 6048657"/>
                  <a:gd name="connsiteY11" fmla="*/ 42279 h 2100777"/>
                  <a:gd name="connsiteX12" fmla="*/ 3858929 w 6048657"/>
                  <a:gd name="connsiteY12" fmla="*/ 0 h 2100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048657" h="2100777">
                    <a:moveTo>
                      <a:pt x="3858929" y="0"/>
                    </a:moveTo>
                    <a:cubicBezTo>
                      <a:pt x="3796884" y="-549"/>
                      <a:pt x="3889129" y="777496"/>
                      <a:pt x="4036831" y="988343"/>
                    </a:cubicBezTo>
                    <a:cubicBezTo>
                      <a:pt x="4190573" y="1209073"/>
                      <a:pt x="5179465" y="1490202"/>
                      <a:pt x="5662106" y="1646689"/>
                    </a:cubicBezTo>
                    <a:cubicBezTo>
                      <a:pt x="5933351" y="1735091"/>
                      <a:pt x="6048658" y="2100778"/>
                      <a:pt x="6048658" y="2100778"/>
                    </a:cubicBezTo>
                    <a:lnTo>
                      <a:pt x="0" y="2100778"/>
                    </a:lnTo>
                    <a:cubicBezTo>
                      <a:pt x="0" y="2100778"/>
                      <a:pt x="276736" y="1785057"/>
                      <a:pt x="379963" y="1714226"/>
                    </a:cubicBezTo>
                    <a:cubicBezTo>
                      <a:pt x="488132" y="1639551"/>
                      <a:pt x="1187659" y="1497889"/>
                      <a:pt x="1395760" y="1456708"/>
                    </a:cubicBezTo>
                    <a:cubicBezTo>
                      <a:pt x="1445726" y="1446824"/>
                      <a:pt x="1493496" y="1428155"/>
                      <a:pt x="1535775" y="1400701"/>
                    </a:cubicBezTo>
                    <a:cubicBezTo>
                      <a:pt x="1545658" y="1394113"/>
                      <a:pt x="1555542" y="1387523"/>
                      <a:pt x="1565425" y="1380386"/>
                    </a:cubicBezTo>
                    <a:lnTo>
                      <a:pt x="1984922" y="1073999"/>
                    </a:lnTo>
                    <a:cubicBezTo>
                      <a:pt x="1984922" y="1073999"/>
                      <a:pt x="2116701" y="915865"/>
                      <a:pt x="2105719" y="676466"/>
                    </a:cubicBezTo>
                    <a:cubicBezTo>
                      <a:pt x="2094738" y="437067"/>
                      <a:pt x="2146351" y="42279"/>
                      <a:pt x="2146351" y="42279"/>
                    </a:cubicBezTo>
                    <a:lnTo>
                      <a:pt x="3858929" y="0"/>
                    </a:ln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06" name="Freeform: Shape 1105">
                <a:extLst>
                  <a:ext uri="{FF2B5EF4-FFF2-40B4-BE49-F238E27FC236}">
                    <a16:creationId xmlns:a16="http://schemas.microsoft.com/office/drawing/2014/main" id="{6E7EDEF4-6E5B-4E10-A664-1EFEB6125AF7}"/>
                  </a:ext>
                </a:extLst>
              </p:cNvPr>
              <p:cNvSpPr/>
              <p:nvPr/>
            </p:nvSpPr>
            <p:spPr>
              <a:xfrm>
                <a:off x="3398792" y="877126"/>
                <a:ext cx="2910480" cy="2691340"/>
              </a:xfrm>
              <a:custGeom>
                <a:avLst/>
                <a:gdLst>
                  <a:gd name="connsiteX0" fmla="*/ 276500 w 2910480"/>
                  <a:gd name="connsiteY0" fmla="*/ 2691340 h 2691340"/>
                  <a:gd name="connsiteX1" fmla="*/ 91460 w 2910480"/>
                  <a:gd name="connsiteY1" fmla="*/ 2297101 h 2691340"/>
                  <a:gd name="connsiteX2" fmla="*/ 33807 w 2910480"/>
                  <a:gd name="connsiteY2" fmla="*/ 1664013 h 2691340"/>
                  <a:gd name="connsiteX3" fmla="*/ 194138 w 2910480"/>
                  <a:gd name="connsiteY3" fmla="*/ 541695 h 2691340"/>
                  <a:gd name="connsiteX4" fmla="*/ 655913 w 2910480"/>
                  <a:gd name="connsiteY4" fmla="*/ 221582 h 2691340"/>
                  <a:gd name="connsiteX5" fmla="*/ 935395 w 2910480"/>
                  <a:gd name="connsiteY5" fmla="*/ 118904 h 2691340"/>
                  <a:gd name="connsiteX6" fmla="*/ 1410898 w 2910480"/>
                  <a:gd name="connsiteY6" fmla="*/ 16226 h 2691340"/>
                  <a:gd name="connsiteX7" fmla="*/ 1932523 w 2910480"/>
                  <a:gd name="connsiteY7" fmla="*/ 84861 h 2691340"/>
                  <a:gd name="connsiteX8" fmla="*/ 2029710 w 2910480"/>
                  <a:gd name="connsiteY8" fmla="*/ 73330 h 2691340"/>
                  <a:gd name="connsiteX9" fmla="*/ 2358059 w 2910480"/>
                  <a:gd name="connsiteY9" fmla="*/ 359400 h 2691340"/>
                  <a:gd name="connsiteX10" fmla="*/ 2596360 w 2910480"/>
                  <a:gd name="connsiteY10" fmla="*/ 412112 h 2691340"/>
                  <a:gd name="connsiteX11" fmla="*/ 2682565 w 2910480"/>
                  <a:gd name="connsiteY11" fmla="*/ 541695 h 2691340"/>
                  <a:gd name="connsiteX12" fmla="*/ 2898353 w 2910480"/>
                  <a:gd name="connsiteY12" fmla="*/ 1319191 h 2691340"/>
                  <a:gd name="connsiteX13" fmla="*/ 2854976 w 2910480"/>
                  <a:gd name="connsiteY13" fmla="*/ 2398681 h 2691340"/>
                  <a:gd name="connsiteX14" fmla="*/ 2633148 w 2910480"/>
                  <a:gd name="connsiteY14" fmla="*/ 2535402 h 2691340"/>
                  <a:gd name="connsiteX15" fmla="*/ 2285032 w 2910480"/>
                  <a:gd name="connsiteY15" fmla="*/ 1170940 h 2691340"/>
                  <a:gd name="connsiteX16" fmla="*/ 668542 w 2910480"/>
                  <a:gd name="connsiteY16" fmla="*/ 1170940 h 2691340"/>
                  <a:gd name="connsiteX17" fmla="*/ 276500 w 2910480"/>
                  <a:gd name="connsiteY17" fmla="*/ 2691340 h 2691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910480" h="2691340">
                    <a:moveTo>
                      <a:pt x="276500" y="2691340"/>
                    </a:moveTo>
                    <a:cubicBezTo>
                      <a:pt x="276500" y="2691340"/>
                      <a:pt x="140328" y="2377267"/>
                      <a:pt x="91460" y="2297101"/>
                    </a:cubicBezTo>
                    <a:cubicBezTo>
                      <a:pt x="42592" y="2216936"/>
                      <a:pt x="62908" y="1836424"/>
                      <a:pt x="33807" y="1664013"/>
                    </a:cubicBezTo>
                    <a:cubicBezTo>
                      <a:pt x="22825" y="1597025"/>
                      <a:pt x="-97423" y="793173"/>
                      <a:pt x="194138" y="541695"/>
                    </a:cubicBezTo>
                    <a:cubicBezTo>
                      <a:pt x="485699" y="290216"/>
                      <a:pt x="655913" y="221582"/>
                      <a:pt x="655913" y="221582"/>
                    </a:cubicBezTo>
                    <a:cubicBezTo>
                      <a:pt x="655913" y="221582"/>
                      <a:pt x="667993" y="118904"/>
                      <a:pt x="935395" y="118904"/>
                    </a:cubicBezTo>
                    <a:cubicBezTo>
                      <a:pt x="1202796" y="118904"/>
                      <a:pt x="974380" y="-52409"/>
                      <a:pt x="1410898" y="16226"/>
                    </a:cubicBezTo>
                    <a:cubicBezTo>
                      <a:pt x="1847416" y="84861"/>
                      <a:pt x="1932523" y="84861"/>
                      <a:pt x="1932523" y="84861"/>
                    </a:cubicBezTo>
                    <a:lnTo>
                      <a:pt x="2029710" y="73330"/>
                    </a:lnTo>
                    <a:cubicBezTo>
                      <a:pt x="2029710" y="73330"/>
                      <a:pt x="2382219" y="210600"/>
                      <a:pt x="2358059" y="359400"/>
                    </a:cubicBezTo>
                    <a:cubicBezTo>
                      <a:pt x="2333900" y="508201"/>
                      <a:pt x="2596360" y="412112"/>
                      <a:pt x="2596360" y="412112"/>
                    </a:cubicBezTo>
                    <a:lnTo>
                      <a:pt x="2682565" y="541695"/>
                    </a:lnTo>
                    <a:cubicBezTo>
                      <a:pt x="2682565" y="541695"/>
                      <a:pt x="2972479" y="533459"/>
                      <a:pt x="2898353" y="1319191"/>
                    </a:cubicBezTo>
                    <a:cubicBezTo>
                      <a:pt x="2826424" y="2081862"/>
                      <a:pt x="2815442" y="2388248"/>
                      <a:pt x="2854976" y="2398681"/>
                    </a:cubicBezTo>
                    <a:cubicBezTo>
                      <a:pt x="2948869" y="2423939"/>
                      <a:pt x="2633148" y="2535402"/>
                      <a:pt x="2633148" y="2535402"/>
                    </a:cubicBezTo>
                    <a:cubicBezTo>
                      <a:pt x="2633148" y="2535402"/>
                      <a:pt x="2673780" y="1159958"/>
                      <a:pt x="2285032" y="1170940"/>
                    </a:cubicBezTo>
                    <a:cubicBezTo>
                      <a:pt x="1896283" y="1181921"/>
                      <a:pt x="1611312" y="1377393"/>
                      <a:pt x="668542" y="1170940"/>
                    </a:cubicBezTo>
                    <a:cubicBezTo>
                      <a:pt x="461539" y="1125366"/>
                      <a:pt x="167233" y="2417350"/>
                      <a:pt x="276500" y="2691340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07" name="Freeform: Shape 1106">
                <a:extLst>
                  <a:ext uri="{FF2B5EF4-FFF2-40B4-BE49-F238E27FC236}">
                    <a16:creationId xmlns:a16="http://schemas.microsoft.com/office/drawing/2014/main" id="{6DA307C8-48E2-4651-A6CF-E09A9936A4EE}"/>
                  </a:ext>
                </a:extLst>
              </p:cNvPr>
              <p:cNvSpPr/>
              <p:nvPr/>
            </p:nvSpPr>
            <p:spPr>
              <a:xfrm>
                <a:off x="3329354" y="1926667"/>
                <a:ext cx="2961909" cy="3393909"/>
              </a:xfrm>
              <a:custGeom>
                <a:avLst/>
                <a:gdLst>
                  <a:gd name="connsiteX0" fmla="*/ 314092 w 2961909"/>
                  <a:gd name="connsiteY0" fmla="*/ 2125537 h 3393909"/>
                  <a:gd name="connsiteX1" fmla="*/ 902705 w 2961909"/>
                  <a:gd name="connsiteY1" fmla="*/ 3200085 h 3393909"/>
                  <a:gd name="connsiteX2" fmla="*/ 2011845 w 2961909"/>
                  <a:gd name="connsiteY2" fmla="*/ 3260484 h 3393909"/>
                  <a:gd name="connsiteX3" fmla="*/ 2622421 w 2961909"/>
                  <a:gd name="connsiteY3" fmla="*/ 2514285 h 3393909"/>
                  <a:gd name="connsiteX4" fmla="*/ 2726197 w 2961909"/>
                  <a:gd name="connsiteY4" fmla="*/ 2125537 h 3393909"/>
                  <a:gd name="connsiteX5" fmla="*/ 2841504 w 2961909"/>
                  <a:gd name="connsiteY5" fmla="*/ 2068433 h 3393909"/>
                  <a:gd name="connsiteX6" fmla="*/ 2933749 w 2961909"/>
                  <a:gd name="connsiteY6" fmla="*/ 1542415 h 3393909"/>
                  <a:gd name="connsiteX7" fmla="*/ 2876096 w 2961909"/>
                  <a:gd name="connsiteY7" fmla="*/ 1279406 h 3393909"/>
                  <a:gd name="connsiteX8" fmla="*/ 2703136 w 2961909"/>
                  <a:gd name="connsiteY8" fmla="*/ 1485311 h 3393909"/>
                  <a:gd name="connsiteX9" fmla="*/ 2738826 w 2961909"/>
                  <a:gd name="connsiteY9" fmla="*/ 934035 h 3393909"/>
                  <a:gd name="connsiteX10" fmla="*/ 2437931 w 2961909"/>
                  <a:gd name="connsiteY10" fmla="*/ 125241 h 3393909"/>
                  <a:gd name="connsiteX11" fmla="*/ 1638471 w 2961909"/>
                  <a:gd name="connsiteY11" fmla="*/ 68137 h 3393909"/>
                  <a:gd name="connsiteX12" fmla="*/ 891723 w 2961909"/>
                  <a:gd name="connsiteY12" fmla="*/ 11033 h 3393909"/>
                  <a:gd name="connsiteX13" fmla="*/ 453009 w 2961909"/>
                  <a:gd name="connsiteY13" fmla="*/ 479947 h 3393909"/>
                  <a:gd name="connsiteX14" fmla="*/ 314092 w 2961909"/>
                  <a:gd name="connsiteY14" fmla="*/ 1485311 h 3393909"/>
                  <a:gd name="connsiteX15" fmla="*/ 325623 w 2961909"/>
                  <a:gd name="connsiteY15" fmla="*/ 1622581 h 3393909"/>
                  <a:gd name="connsiteX16" fmla="*/ 175724 w 2961909"/>
                  <a:gd name="connsiteY16" fmla="*/ 1233832 h 3393909"/>
                  <a:gd name="connsiteX17" fmla="*/ 2764 w 2961909"/>
                  <a:gd name="connsiteY17" fmla="*/ 1485311 h 3393909"/>
                  <a:gd name="connsiteX18" fmla="*/ 152663 w 2961909"/>
                  <a:gd name="connsiteY18" fmla="*/ 2056902 h 3393909"/>
                  <a:gd name="connsiteX19" fmla="*/ 314092 w 2961909"/>
                  <a:gd name="connsiteY19" fmla="*/ 2125537 h 3393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61909" h="3393909">
                    <a:moveTo>
                      <a:pt x="314092" y="2125537"/>
                    </a:moveTo>
                    <a:cubicBezTo>
                      <a:pt x="314092" y="2125537"/>
                      <a:pt x="481561" y="2945862"/>
                      <a:pt x="902705" y="3200085"/>
                    </a:cubicBezTo>
                    <a:cubicBezTo>
                      <a:pt x="1559953" y="3597619"/>
                      <a:pt x="2011845" y="3260484"/>
                      <a:pt x="2011845" y="3260484"/>
                    </a:cubicBezTo>
                    <a:cubicBezTo>
                      <a:pt x="2011845" y="3260484"/>
                      <a:pt x="2536216" y="2791021"/>
                      <a:pt x="2622421" y="2514285"/>
                    </a:cubicBezTo>
                    <a:cubicBezTo>
                      <a:pt x="2699293" y="2267200"/>
                      <a:pt x="2726197" y="2125537"/>
                      <a:pt x="2726197" y="2125537"/>
                    </a:cubicBezTo>
                    <a:cubicBezTo>
                      <a:pt x="2726197" y="2125537"/>
                      <a:pt x="2795381" y="2125537"/>
                      <a:pt x="2841504" y="2068433"/>
                    </a:cubicBezTo>
                    <a:cubicBezTo>
                      <a:pt x="2887627" y="2011329"/>
                      <a:pt x="2899157" y="1645642"/>
                      <a:pt x="2933749" y="1542415"/>
                    </a:cubicBezTo>
                    <a:cubicBezTo>
                      <a:pt x="2968341" y="1439737"/>
                      <a:pt x="2991403" y="1267875"/>
                      <a:pt x="2876096" y="1279406"/>
                    </a:cubicBezTo>
                    <a:cubicBezTo>
                      <a:pt x="2760789" y="1290937"/>
                      <a:pt x="2703136" y="1485311"/>
                      <a:pt x="2703136" y="1485311"/>
                    </a:cubicBezTo>
                    <a:cubicBezTo>
                      <a:pt x="2703136" y="1485311"/>
                      <a:pt x="2808010" y="1139391"/>
                      <a:pt x="2738826" y="934035"/>
                    </a:cubicBezTo>
                    <a:cubicBezTo>
                      <a:pt x="2669642" y="728130"/>
                      <a:pt x="2714667" y="296554"/>
                      <a:pt x="2437931" y="125241"/>
                    </a:cubicBezTo>
                    <a:cubicBezTo>
                      <a:pt x="2161195" y="-46071"/>
                      <a:pt x="1808137" y="11033"/>
                      <a:pt x="1638471" y="68137"/>
                    </a:cubicBezTo>
                    <a:cubicBezTo>
                      <a:pt x="1468806" y="125241"/>
                      <a:pt x="1110806" y="91198"/>
                      <a:pt x="891723" y="11033"/>
                    </a:cubicBezTo>
                    <a:cubicBezTo>
                      <a:pt x="672641" y="-69133"/>
                      <a:pt x="487601" y="308085"/>
                      <a:pt x="453009" y="479947"/>
                    </a:cubicBezTo>
                    <a:cubicBezTo>
                      <a:pt x="418417" y="651808"/>
                      <a:pt x="302561" y="1348041"/>
                      <a:pt x="314092" y="1485311"/>
                    </a:cubicBezTo>
                    <a:cubicBezTo>
                      <a:pt x="325623" y="1622581"/>
                      <a:pt x="325623" y="1622581"/>
                      <a:pt x="325623" y="1622581"/>
                    </a:cubicBezTo>
                    <a:cubicBezTo>
                      <a:pt x="325623" y="1622581"/>
                      <a:pt x="244908" y="1256894"/>
                      <a:pt x="175724" y="1233832"/>
                    </a:cubicBezTo>
                    <a:cubicBezTo>
                      <a:pt x="106540" y="1210771"/>
                      <a:pt x="-20297" y="1210771"/>
                      <a:pt x="2764" y="1485311"/>
                    </a:cubicBezTo>
                    <a:cubicBezTo>
                      <a:pt x="25825" y="1759851"/>
                      <a:pt x="53828" y="1547357"/>
                      <a:pt x="152663" y="2056902"/>
                    </a:cubicBezTo>
                    <a:cubicBezTo>
                      <a:pt x="210316" y="2353954"/>
                      <a:pt x="314092" y="2125537"/>
                      <a:pt x="314092" y="2125537"/>
                    </a:cubicBezTo>
                    <a:close/>
                  </a:path>
                </a:pathLst>
              </a:custGeom>
              <a:solidFill>
                <a:srgbClr val="F4F4F4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08" name="Freeform: Shape 1107">
                <a:extLst>
                  <a:ext uri="{FF2B5EF4-FFF2-40B4-BE49-F238E27FC236}">
                    <a16:creationId xmlns:a16="http://schemas.microsoft.com/office/drawing/2014/main" id="{936D7F92-15E8-4874-8B19-EA5F361FF8DE}"/>
                  </a:ext>
                </a:extLst>
              </p:cNvPr>
              <p:cNvSpPr/>
              <p:nvPr/>
            </p:nvSpPr>
            <p:spPr>
              <a:xfrm>
                <a:off x="3547453" y="5408430"/>
                <a:ext cx="1370405" cy="1044898"/>
              </a:xfrm>
              <a:custGeom>
                <a:avLst/>
                <a:gdLst>
                  <a:gd name="connsiteX0" fmla="*/ 169020 w 1370405"/>
                  <a:gd name="connsiteY0" fmla="*/ 0 h 1044898"/>
                  <a:gd name="connsiteX1" fmla="*/ 3747 w 1370405"/>
                  <a:gd name="connsiteY1" fmla="*/ 607831 h 1044898"/>
                  <a:gd name="connsiteX2" fmla="*/ 1005268 w 1370405"/>
                  <a:gd name="connsiteY2" fmla="*/ 1044898 h 1044898"/>
                  <a:gd name="connsiteX3" fmla="*/ 1370406 w 1370405"/>
                  <a:gd name="connsiteY3" fmla="*/ 657248 h 1044898"/>
                  <a:gd name="connsiteX4" fmla="*/ 169020 w 1370405"/>
                  <a:gd name="connsiteY4" fmla="*/ 0 h 1044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0405" h="1044898">
                    <a:moveTo>
                      <a:pt x="169020" y="0"/>
                    </a:moveTo>
                    <a:cubicBezTo>
                      <a:pt x="169020" y="0"/>
                      <a:pt x="68539" y="591358"/>
                      <a:pt x="3747" y="607831"/>
                    </a:cubicBezTo>
                    <a:cubicBezTo>
                      <a:pt x="-60495" y="624303"/>
                      <a:pt x="718649" y="1007560"/>
                      <a:pt x="1005268" y="1044898"/>
                    </a:cubicBezTo>
                    <a:cubicBezTo>
                      <a:pt x="1005268" y="1044898"/>
                      <a:pt x="1177679" y="747297"/>
                      <a:pt x="1370406" y="657248"/>
                    </a:cubicBezTo>
                    <a:cubicBezTo>
                      <a:pt x="1370406" y="656699"/>
                      <a:pt x="208554" y="263009"/>
                      <a:pt x="16902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09" name="Freeform: Shape 1108">
                <a:extLst>
                  <a:ext uri="{FF2B5EF4-FFF2-40B4-BE49-F238E27FC236}">
                    <a16:creationId xmlns:a16="http://schemas.microsoft.com/office/drawing/2014/main" id="{CFB7D390-3EDE-44F9-B61F-BBA9BCE82E59}"/>
                  </a:ext>
                </a:extLst>
              </p:cNvPr>
              <p:cNvSpPr/>
              <p:nvPr/>
            </p:nvSpPr>
            <p:spPr>
              <a:xfrm>
                <a:off x="4928291" y="5402939"/>
                <a:ext cx="1354477" cy="1053683"/>
              </a:xfrm>
              <a:custGeom>
                <a:avLst/>
                <a:gdLst>
                  <a:gd name="connsiteX0" fmla="*/ 1181069 w 1354477"/>
                  <a:gd name="connsiteY0" fmla="*/ 0 h 1053683"/>
                  <a:gd name="connsiteX1" fmla="*/ 1350735 w 1354477"/>
                  <a:gd name="connsiteY1" fmla="*/ 606184 h 1053683"/>
                  <a:gd name="connsiteX2" fmla="*/ 365138 w 1354477"/>
                  <a:gd name="connsiteY2" fmla="*/ 1053683 h 1053683"/>
                  <a:gd name="connsiteX3" fmla="*/ 0 w 1354477"/>
                  <a:gd name="connsiteY3" fmla="*/ 669877 h 1053683"/>
                  <a:gd name="connsiteX4" fmla="*/ 1181069 w 1354477"/>
                  <a:gd name="connsiteY4" fmla="*/ 0 h 1053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4477" h="1053683">
                    <a:moveTo>
                      <a:pt x="1181069" y="0"/>
                    </a:moveTo>
                    <a:cubicBezTo>
                      <a:pt x="1181069" y="0"/>
                      <a:pt x="1287042" y="589711"/>
                      <a:pt x="1350735" y="606184"/>
                    </a:cubicBezTo>
                    <a:cubicBezTo>
                      <a:pt x="1414428" y="622107"/>
                      <a:pt x="647914" y="1013600"/>
                      <a:pt x="365138" y="1053683"/>
                    </a:cubicBezTo>
                    <a:cubicBezTo>
                      <a:pt x="365138" y="1053683"/>
                      <a:pt x="191629" y="757729"/>
                      <a:pt x="0" y="669877"/>
                    </a:cubicBezTo>
                    <a:cubicBezTo>
                      <a:pt x="0" y="669877"/>
                      <a:pt x="1144281" y="263558"/>
                      <a:pt x="11810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10" name="Freeform: Shape 1109">
                <a:extLst>
                  <a:ext uri="{FF2B5EF4-FFF2-40B4-BE49-F238E27FC236}">
                    <a16:creationId xmlns:a16="http://schemas.microsoft.com/office/drawing/2014/main" id="{C3278CF2-9ED0-4C8F-951A-8DDE3B02171D}"/>
                  </a:ext>
                </a:extLst>
              </p:cNvPr>
              <p:cNvSpPr/>
              <p:nvPr/>
            </p:nvSpPr>
            <p:spPr>
              <a:xfrm>
                <a:off x="4210095" y="4228642"/>
                <a:ext cx="1215417" cy="1105113"/>
              </a:xfrm>
              <a:custGeom>
                <a:avLst/>
                <a:gdLst>
                  <a:gd name="connsiteX0" fmla="*/ 1209073 w 1215417"/>
                  <a:gd name="connsiteY0" fmla="*/ 356718 h 1105113"/>
                  <a:gd name="connsiteX1" fmla="*/ 877978 w 1215417"/>
                  <a:gd name="connsiteY1" fmla="*/ 25624 h 1105113"/>
                  <a:gd name="connsiteX2" fmla="*/ 388748 w 1215417"/>
                  <a:gd name="connsiteY2" fmla="*/ 25624 h 1105113"/>
                  <a:gd name="connsiteX3" fmla="*/ 43377 w 1215417"/>
                  <a:gd name="connsiteY3" fmla="*/ 356718 h 1105113"/>
                  <a:gd name="connsiteX4" fmla="*/ 0 w 1215417"/>
                  <a:gd name="connsiteY4" fmla="*/ 889325 h 1105113"/>
                  <a:gd name="connsiteX5" fmla="*/ 647914 w 1215417"/>
                  <a:gd name="connsiteY5" fmla="*/ 1105114 h 1105113"/>
                  <a:gd name="connsiteX6" fmla="*/ 1209073 w 1215417"/>
                  <a:gd name="connsiteY6" fmla="*/ 903602 h 1105113"/>
                  <a:gd name="connsiteX7" fmla="*/ 1209073 w 1215417"/>
                  <a:gd name="connsiteY7" fmla="*/ 356718 h 1105113"/>
                  <a:gd name="connsiteX8" fmla="*/ 1065214 w 1215417"/>
                  <a:gd name="connsiteY8" fmla="*/ 716365 h 1105113"/>
                  <a:gd name="connsiteX9" fmla="*/ 763220 w 1215417"/>
                  <a:gd name="connsiteY9" fmla="*/ 759743 h 1105113"/>
                  <a:gd name="connsiteX10" fmla="*/ 734668 w 1215417"/>
                  <a:gd name="connsiteY10" fmla="*/ 514854 h 1105113"/>
                  <a:gd name="connsiteX11" fmla="*/ 504604 w 1215417"/>
                  <a:gd name="connsiteY11" fmla="*/ 514854 h 1105113"/>
                  <a:gd name="connsiteX12" fmla="*/ 490328 w 1215417"/>
                  <a:gd name="connsiteY12" fmla="*/ 744918 h 1105113"/>
                  <a:gd name="connsiteX13" fmla="*/ 173509 w 1215417"/>
                  <a:gd name="connsiteY13" fmla="*/ 716365 h 1105113"/>
                  <a:gd name="connsiteX14" fmla="*/ 130132 w 1215417"/>
                  <a:gd name="connsiteY14" fmla="*/ 414372 h 1105113"/>
                  <a:gd name="connsiteX15" fmla="*/ 432125 w 1215417"/>
                  <a:gd name="connsiteY15" fmla="*/ 270513 h 1105113"/>
                  <a:gd name="connsiteX16" fmla="*/ 806597 w 1215417"/>
                  <a:gd name="connsiteY16" fmla="*/ 270513 h 1105113"/>
                  <a:gd name="connsiteX17" fmla="*/ 1108591 w 1215417"/>
                  <a:gd name="connsiteY17" fmla="*/ 400096 h 1105113"/>
                  <a:gd name="connsiteX18" fmla="*/ 1065214 w 1215417"/>
                  <a:gd name="connsiteY18" fmla="*/ 716365 h 1105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15417" h="1105113">
                    <a:moveTo>
                      <a:pt x="1209073" y="356718"/>
                    </a:moveTo>
                    <a:cubicBezTo>
                      <a:pt x="1007561" y="97553"/>
                      <a:pt x="877978" y="25624"/>
                      <a:pt x="877978" y="25624"/>
                    </a:cubicBezTo>
                    <a:cubicBezTo>
                      <a:pt x="877978" y="25624"/>
                      <a:pt x="561159" y="-32030"/>
                      <a:pt x="388748" y="25624"/>
                    </a:cubicBezTo>
                    <a:cubicBezTo>
                      <a:pt x="215788" y="83277"/>
                      <a:pt x="43377" y="356718"/>
                      <a:pt x="43377" y="356718"/>
                    </a:cubicBezTo>
                    <a:cubicBezTo>
                      <a:pt x="43377" y="615884"/>
                      <a:pt x="0" y="889325"/>
                      <a:pt x="0" y="889325"/>
                    </a:cubicBezTo>
                    <a:cubicBezTo>
                      <a:pt x="172960" y="1062285"/>
                      <a:pt x="403024" y="1105114"/>
                      <a:pt x="647914" y="1105114"/>
                    </a:cubicBezTo>
                    <a:cubicBezTo>
                      <a:pt x="892803" y="1105114"/>
                      <a:pt x="1194796" y="932154"/>
                      <a:pt x="1209073" y="903602"/>
                    </a:cubicBezTo>
                    <a:cubicBezTo>
                      <a:pt x="1223349" y="874500"/>
                      <a:pt x="1209073" y="356718"/>
                      <a:pt x="1209073" y="356718"/>
                    </a:cubicBezTo>
                    <a:close/>
                    <a:moveTo>
                      <a:pt x="1065214" y="716365"/>
                    </a:moveTo>
                    <a:cubicBezTo>
                      <a:pt x="945515" y="805866"/>
                      <a:pt x="763220" y="759743"/>
                      <a:pt x="763220" y="759743"/>
                    </a:cubicBezTo>
                    <a:cubicBezTo>
                      <a:pt x="662739" y="745467"/>
                      <a:pt x="734668" y="514854"/>
                      <a:pt x="734668" y="514854"/>
                    </a:cubicBezTo>
                    <a:cubicBezTo>
                      <a:pt x="634187" y="529129"/>
                      <a:pt x="504604" y="514854"/>
                      <a:pt x="504604" y="514854"/>
                    </a:cubicBezTo>
                    <a:cubicBezTo>
                      <a:pt x="504604" y="514854"/>
                      <a:pt x="591907" y="677381"/>
                      <a:pt x="490328" y="744918"/>
                    </a:cubicBezTo>
                    <a:cubicBezTo>
                      <a:pt x="404122" y="802571"/>
                      <a:pt x="216886" y="759194"/>
                      <a:pt x="173509" y="716365"/>
                    </a:cubicBezTo>
                    <a:cubicBezTo>
                      <a:pt x="87304" y="630160"/>
                      <a:pt x="130132" y="414372"/>
                      <a:pt x="130132" y="414372"/>
                    </a:cubicBezTo>
                    <a:cubicBezTo>
                      <a:pt x="216337" y="342443"/>
                      <a:pt x="245439" y="328167"/>
                      <a:pt x="432125" y="270513"/>
                    </a:cubicBezTo>
                    <a:cubicBezTo>
                      <a:pt x="619361" y="212860"/>
                      <a:pt x="806597" y="270513"/>
                      <a:pt x="806597" y="270513"/>
                    </a:cubicBezTo>
                    <a:cubicBezTo>
                      <a:pt x="806597" y="270513"/>
                      <a:pt x="1089922" y="342991"/>
                      <a:pt x="1108591" y="400096"/>
                    </a:cubicBezTo>
                    <a:cubicBezTo>
                      <a:pt x="1137143" y="486301"/>
                      <a:pt x="1122867" y="672988"/>
                      <a:pt x="1065214" y="716365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</p:grpSp>
      </p:grpSp>
      <p:grpSp>
        <p:nvGrpSpPr>
          <p:cNvPr id="1111" name="Group 1110">
            <a:extLst>
              <a:ext uri="{FF2B5EF4-FFF2-40B4-BE49-F238E27FC236}">
                <a16:creationId xmlns:a16="http://schemas.microsoft.com/office/drawing/2014/main" id="{64A3F22D-E53A-420A-866D-AFEE1CCBAC9B}"/>
              </a:ext>
            </a:extLst>
          </p:cNvPr>
          <p:cNvGrpSpPr/>
          <p:nvPr/>
        </p:nvGrpSpPr>
        <p:grpSpPr>
          <a:xfrm>
            <a:off x="1931985" y="4239388"/>
            <a:ext cx="600195" cy="615553"/>
            <a:chOff x="8591698" y="479233"/>
            <a:chExt cx="1009878" cy="1035720"/>
          </a:xfrm>
        </p:grpSpPr>
        <p:sp>
          <p:nvSpPr>
            <p:cNvPr id="1112" name="Oval 1111">
              <a:extLst>
                <a:ext uri="{FF2B5EF4-FFF2-40B4-BE49-F238E27FC236}">
                  <a16:creationId xmlns:a16="http://schemas.microsoft.com/office/drawing/2014/main" id="{D2CFD513-4261-4E67-ABE3-3BC674ABB91D}"/>
                </a:ext>
              </a:extLst>
            </p:cNvPr>
            <p:cNvSpPr/>
            <p:nvPr/>
          </p:nvSpPr>
          <p:spPr>
            <a:xfrm>
              <a:off x="8591698" y="479233"/>
              <a:ext cx="1009878" cy="1009878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9672B"/>
                </a:solidFill>
              </a:endParaRPr>
            </a:p>
          </p:txBody>
        </p:sp>
        <p:grpSp>
          <p:nvGrpSpPr>
            <p:cNvPr id="1113" name="Graphic 1037">
              <a:extLst>
                <a:ext uri="{FF2B5EF4-FFF2-40B4-BE49-F238E27FC236}">
                  <a16:creationId xmlns:a16="http://schemas.microsoft.com/office/drawing/2014/main" id="{742E42F4-D40A-43AD-B719-CD8E2F3778CB}"/>
                </a:ext>
              </a:extLst>
            </p:cNvPr>
            <p:cNvGrpSpPr/>
            <p:nvPr/>
          </p:nvGrpSpPr>
          <p:grpSpPr>
            <a:xfrm>
              <a:off x="8661302" y="653961"/>
              <a:ext cx="870671" cy="860992"/>
              <a:chOff x="1891333" y="877126"/>
              <a:chExt cx="6048657" cy="5981422"/>
            </a:xfrm>
          </p:grpSpPr>
          <p:sp>
            <p:nvSpPr>
              <p:cNvPr id="1114" name="Freeform: Shape 1113">
                <a:extLst>
                  <a:ext uri="{FF2B5EF4-FFF2-40B4-BE49-F238E27FC236}">
                    <a16:creationId xmlns:a16="http://schemas.microsoft.com/office/drawing/2014/main" id="{920CC647-09B8-4435-B463-7962474EB802}"/>
                  </a:ext>
                </a:extLst>
              </p:cNvPr>
              <p:cNvSpPr/>
              <p:nvPr/>
            </p:nvSpPr>
            <p:spPr>
              <a:xfrm>
                <a:off x="3717571" y="5254026"/>
                <a:ext cx="2389593" cy="896759"/>
              </a:xfrm>
              <a:custGeom>
                <a:avLst/>
                <a:gdLst>
                  <a:gd name="connsiteX0" fmla="*/ 2389593 w 2389593"/>
                  <a:gd name="connsiteY0" fmla="*/ 896759 h 896759"/>
                  <a:gd name="connsiteX1" fmla="*/ 0 w 2389593"/>
                  <a:gd name="connsiteY1" fmla="*/ 896759 h 896759"/>
                  <a:gd name="connsiteX2" fmla="*/ 0 w 2389593"/>
                  <a:gd name="connsiteY2" fmla="*/ 148914 h 896759"/>
                  <a:gd name="connsiteX3" fmla="*/ 2389593 w 2389593"/>
                  <a:gd name="connsiteY3" fmla="*/ 148914 h 896759"/>
                  <a:gd name="connsiteX4" fmla="*/ 2389593 w 2389593"/>
                  <a:gd name="connsiteY4" fmla="*/ 896759 h 896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9593" h="896759">
                    <a:moveTo>
                      <a:pt x="2389593" y="896759"/>
                    </a:moveTo>
                    <a:cubicBezTo>
                      <a:pt x="1598370" y="616729"/>
                      <a:pt x="797812" y="626064"/>
                      <a:pt x="0" y="896759"/>
                    </a:cubicBezTo>
                    <a:lnTo>
                      <a:pt x="0" y="148914"/>
                    </a:lnTo>
                    <a:cubicBezTo>
                      <a:pt x="803303" y="-56442"/>
                      <a:pt x="1598919" y="-42715"/>
                      <a:pt x="2389593" y="148914"/>
                    </a:cubicBezTo>
                    <a:lnTo>
                      <a:pt x="2389593" y="896759"/>
                    </a:lnTo>
                    <a:close/>
                  </a:path>
                </a:pathLst>
              </a:custGeom>
              <a:solidFill>
                <a:srgbClr val="A1A1A1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15" name="Freeform: Shape 1114">
                <a:extLst>
                  <a:ext uri="{FF2B5EF4-FFF2-40B4-BE49-F238E27FC236}">
                    <a16:creationId xmlns:a16="http://schemas.microsoft.com/office/drawing/2014/main" id="{27AF3AC9-2F33-427D-B9A6-4BDD1AB09F85}"/>
                  </a:ext>
                </a:extLst>
              </p:cNvPr>
              <p:cNvSpPr/>
              <p:nvPr/>
            </p:nvSpPr>
            <p:spPr>
              <a:xfrm>
                <a:off x="1891333" y="4757771"/>
                <a:ext cx="6048657" cy="2100777"/>
              </a:xfrm>
              <a:custGeom>
                <a:avLst/>
                <a:gdLst>
                  <a:gd name="connsiteX0" fmla="*/ 3858929 w 6048657"/>
                  <a:gd name="connsiteY0" fmla="*/ 0 h 2100777"/>
                  <a:gd name="connsiteX1" fmla="*/ 4036831 w 6048657"/>
                  <a:gd name="connsiteY1" fmla="*/ 988343 h 2100777"/>
                  <a:gd name="connsiteX2" fmla="*/ 5662106 w 6048657"/>
                  <a:gd name="connsiteY2" fmla="*/ 1646689 h 2100777"/>
                  <a:gd name="connsiteX3" fmla="*/ 6048658 w 6048657"/>
                  <a:gd name="connsiteY3" fmla="*/ 2100778 h 2100777"/>
                  <a:gd name="connsiteX4" fmla="*/ 0 w 6048657"/>
                  <a:gd name="connsiteY4" fmla="*/ 2100778 h 2100777"/>
                  <a:gd name="connsiteX5" fmla="*/ 379963 w 6048657"/>
                  <a:gd name="connsiteY5" fmla="*/ 1714226 h 2100777"/>
                  <a:gd name="connsiteX6" fmla="*/ 1395760 w 6048657"/>
                  <a:gd name="connsiteY6" fmla="*/ 1456708 h 2100777"/>
                  <a:gd name="connsiteX7" fmla="*/ 1535775 w 6048657"/>
                  <a:gd name="connsiteY7" fmla="*/ 1400701 h 2100777"/>
                  <a:gd name="connsiteX8" fmla="*/ 1565425 w 6048657"/>
                  <a:gd name="connsiteY8" fmla="*/ 1380386 h 2100777"/>
                  <a:gd name="connsiteX9" fmla="*/ 1984922 w 6048657"/>
                  <a:gd name="connsiteY9" fmla="*/ 1073999 h 2100777"/>
                  <a:gd name="connsiteX10" fmla="*/ 2105719 w 6048657"/>
                  <a:gd name="connsiteY10" fmla="*/ 676466 h 2100777"/>
                  <a:gd name="connsiteX11" fmla="*/ 2146351 w 6048657"/>
                  <a:gd name="connsiteY11" fmla="*/ 42279 h 2100777"/>
                  <a:gd name="connsiteX12" fmla="*/ 3858929 w 6048657"/>
                  <a:gd name="connsiteY12" fmla="*/ 0 h 2100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048657" h="2100777">
                    <a:moveTo>
                      <a:pt x="3858929" y="0"/>
                    </a:moveTo>
                    <a:cubicBezTo>
                      <a:pt x="3796884" y="-549"/>
                      <a:pt x="3889129" y="777496"/>
                      <a:pt x="4036831" y="988343"/>
                    </a:cubicBezTo>
                    <a:cubicBezTo>
                      <a:pt x="4190573" y="1209073"/>
                      <a:pt x="5179465" y="1490202"/>
                      <a:pt x="5662106" y="1646689"/>
                    </a:cubicBezTo>
                    <a:cubicBezTo>
                      <a:pt x="5933351" y="1735091"/>
                      <a:pt x="6048658" y="2100778"/>
                      <a:pt x="6048658" y="2100778"/>
                    </a:cubicBezTo>
                    <a:lnTo>
                      <a:pt x="0" y="2100778"/>
                    </a:lnTo>
                    <a:cubicBezTo>
                      <a:pt x="0" y="2100778"/>
                      <a:pt x="276736" y="1785057"/>
                      <a:pt x="379963" y="1714226"/>
                    </a:cubicBezTo>
                    <a:cubicBezTo>
                      <a:pt x="488132" y="1639551"/>
                      <a:pt x="1187659" y="1497889"/>
                      <a:pt x="1395760" y="1456708"/>
                    </a:cubicBezTo>
                    <a:cubicBezTo>
                      <a:pt x="1445726" y="1446824"/>
                      <a:pt x="1493496" y="1428155"/>
                      <a:pt x="1535775" y="1400701"/>
                    </a:cubicBezTo>
                    <a:cubicBezTo>
                      <a:pt x="1545658" y="1394113"/>
                      <a:pt x="1555542" y="1387523"/>
                      <a:pt x="1565425" y="1380386"/>
                    </a:cubicBezTo>
                    <a:lnTo>
                      <a:pt x="1984922" y="1073999"/>
                    </a:lnTo>
                    <a:cubicBezTo>
                      <a:pt x="1984922" y="1073999"/>
                      <a:pt x="2116701" y="915865"/>
                      <a:pt x="2105719" y="676466"/>
                    </a:cubicBezTo>
                    <a:cubicBezTo>
                      <a:pt x="2094738" y="437067"/>
                      <a:pt x="2146351" y="42279"/>
                      <a:pt x="2146351" y="42279"/>
                    </a:cubicBezTo>
                    <a:lnTo>
                      <a:pt x="3858929" y="0"/>
                    </a:ln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16" name="Freeform: Shape 1115">
                <a:extLst>
                  <a:ext uri="{FF2B5EF4-FFF2-40B4-BE49-F238E27FC236}">
                    <a16:creationId xmlns:a16="http://schemas.microsoft.com/office/drawing/2014/main" id="{BEB6358A-72D4-4920-A4B9-F458368C2A29}"/>
                  </a:ext>
                </a:extLst>
              </p:cNvPr>
              <p:cNvSpPr/>
              <p:nvPr/>
            </p:nvSpPr>
            <p:spPr>
              <a:xfrm>
                <a:off x="3398792" y="877126"/>
                <a:ext cx="2910480" cy="2691340"/>
              </a:xfrm>
              <a:custGeom>
                <a:avLst/>
                <a:gdLst>
                  <a:gd name="connsiteX0" fmla="*/ 276500 w 2910480"/>
                  <a:gd name="connsiteY0" fmla="*/ 2691340 h 2691340"/>
                  <a:gd name="connsiteX1" fmla="*/ 91460 w 2910480"/>
                  <a:gd name="connsiteY1" fmla="*/ 2297101 h 2691340"/>
                  <a:gd name="connsiteX2" fmla="*/ 33807 w 2910480"/>
                  <a:gd name="connsiteY2" fmla="*/ 1664013 h 2691340"/>
                  <a:gd name="connsiteX3" fmla="*/ 194138 w 2910480"/>
                  <a:gd name="connsiteY3" fmla="*/ 541695 h 2691340"/>
                  <a:gd name="connsiteX4" fmla="*/ 655913 w 2910480"/>
                  <a:gd name="connsiteY4" fmla="*/ 221582 h 2691340"/>
                  <a:gd name="connsiteX5" fmla="*/ 935395 w 2910480"/>
                  <a:gd name="connsiteY5" fmla="*/ 118904 h 2691340"/>
                  <a:gd name="connsiteX6" fmla="*/ 1410898 w 2910480"/>
                  <a:gd name="connsiteY6" fmla="*/ 16226 h 2691340"/>
                  <a:gd name="connsiteX7" fmla="*/ 1932523 w 2910480"/>
                  <a:gd name="connsiteY7" fmla="*/ 84861 h 2691340"/>
                  <a:gd name="connsiteX8" fmla="*/ 2029710 w 2910480"/>
                  <a:gd name="connsiteY8" fmla="*/ 73330 h 2691340"/>
                  <a:gd name="connsiteX9" fmla="*/ 2358059 w 2910480"/>
                  <a:gd name="connsiteY9" fmla="*/ 359400 h 2691340"/>
                  <a:gd name="connsiteX10" fmla="*/ 2596360 w 2910480"/>
                  <a:gd name="connsiteY10" fmla="*/ 412112 h 2691340"/>
                  <a:gd name="connsiteX11" fmla="*/ 2682565 w 2910480"/>
                  <a:gd name="connsiteY11" fmla="*/ 541695 h 2691340"/>
                  <a:gd name="connsiteX12" fmla="*/ 2898353 w 2910480"/>
                  <a:gd name="connsiteY12" fmla="*/ 1319191 h 2691340"/>
                  <a:gd name="connsiteX13" fmla="*/ 2854976 w 2910480"/>
                  <a:gd name="connsiteY13" fmla="*/ 2398681 h 2691340"/>
                  <a:gd name="connsiteX14" fmla="*/ 2633148 w 2910480"/>
                  <a:gd name="connsiteY14" fmla="*/ 2535402 h 2691340"/>
                  <a:gd name="connsiteX15" fmla="*/ 2285032 w 2910480"/>
                  <a:gd name="connsiteY15" fmla="*/ 1170940 h 2691340"/>
                  <a:gd name="connsiteX16" fmla="*/ 668542 w 2910480"/>
                  <a:gd name="connsiteY16" fmla="*/ 1170940 h 2691340"/>
                  <a:gd name="connsiteX17" fmla="*/ 276500 w 2910480"/>
                  <a:gd name="connsiteY17" fmla="*/ 2691340 h 2691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910480" h="2691340">
                    <a:moveTo>
                      <a:pt x="276500" y="2691340"/>
                    </a:moveTo>
                    <a:cubicBezTo>
                      <a:pt x="276500" y="2691340"/>
                      <a:pt x="140328" y="2377267"/>
                      <a:pt x="91460" y="2297101"/>
                    </a:cubicBezTo>
                    <a:cubicBezTo>
                      <a:pt x="42592" y="2216936"/>
                      <a:pt x="62908" y="1836424"/>
                      <a:pt x="33807" y="1664013"/>
                    </a:cubicBezTo>
                    <a:cubicBezTo>
                      <a:pt x="22825" y="1597025"/>
                      <a:pt x="-97423" y="793173"/>
                      <a:pt x="194138" y="541695"/>
                    </a:cubicBezTo>
                    <a:cubicBezTo>
                      <a:pt x="485699" y="290216"/>
                      <a:pt x="655913" y="221582"/>
                      <a:pt x="655913" y="221582"/>
                    </a:cubicBezTo>
                    <a:cubicBezTo>
                      <a:pt x="655913" y="221582"/>
                      <a:pt x="667993" y="118904"/>
                      <a:pt x="935395" y="118904"/>
                    </a:cubicBezTo>
                    <a:cubicBezTo>
                      <a:pt x="1202796" y="118904"/>
                      <a:pt x="974380" y="-52409"/>
                      <a:pt x="1410898" y="16226"/>
                    </a:cubicBezTo>
                    <a:cubicBezTo>
                      <a:pt x="1847416" y="84861"/>
                      <a:pt x="1932523" y="84861"/>
                      <a:pt x="1932523" y="84861"/>
                    </a:cubicBezTo>
                    <a:lnTo>
                      <a:pt x="2029710" y="73330"/>
                    </a:lnTo>
                    <a:cubicBezTo>
                      <a:pt x="2029710" y="73330"/>
                      <a:pt x="2382219" y="210600"/>
                      <a:pt x="2358059" y="359400"/>
                    </a:cubicBezTo>
                    <a:cubicBezTo>
                      <a:pt x="2333900" y="508201"/>
                      <a:pt x="2596360" y="412112"/>
                      <a:pt x="2596360" y="412112"/>
                    </a:cubicBezTo>
                    <a:lnTo>
                      <a:pt x="2682565" y="541695"/>
                    </a:lnTo>
                    <a:cubicBezTo>
                      <a:pt x="2682565" y="541695"/>
                      <a:pt x="2972479" y="533459"/>
                      <a:pt x="2898353" y="1319191"/>
                    </a:cubicBezTo>
                    <a:cubicBezTo>
                      <a:pt x="2826424" y="2081862"/>
                      <a:pt x="2815442" y="2388248"/>
                      <a:pt x="2854976" y="2398681"/>
                    </a:cubicBezTo>
                    <a:cubicBezTo>
                      <a:pt x="2948869" y="2423939"/>
                      <a:pt x="2633148" y="2535402"/>
                      <a:pt x="2633148" y="2535402"/>
                    </a:cubicBezTo>
                    <a:cubicBezTo>
                      <a:pt x="2633148" y="2535402"/>
                      <a:pt x="2673780" y="1159958"/>
                      <a:pt x="2285032" y="1170940"/>
                    </a:cubicBezTo>
                    <a:cubicBezTo>
                      <a:pt x="1896283" y="1181921"/>
                      <a:pt x="1611312" y="1377393"/>
                      <a:pt x="668542" y="1170940"/>
                    </a:cubicBezTo>
                    <a:cubicBezTo>
                      <a:pt x="461539" y="1125366"/>
                      <a:pt x="167233" y="2417350"/>
                      <a:pt x="276500" y="2691340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17" name="Freeform: Shape 1116">
                <a:extLst>
                  <a:ext uri="{FF2B5EF4-FFF2-40B4-BE49-F238E27FC236}">
                    <a16:creationId xmlns:a16="http://schemas.microsoft.com/office/drawing/2014/main" id="{EECFAD21-93DF-44F1-B7F8-343A993EB024}"/>
                  </a:ext>
                </a:extLst>
              </p:cNvPr>
              <p:cNvSpPr/>
              <p:nvPr/>
            </p:nvSpPr>
            <p:spPr>
              <a:xfrm>
                <a:off x="3329354" y="1926667"/>
                <a:ext cx="2961909" cy="3393909"/>
              </a:xfrm>
              <a:custGeom>
                <a:avLst/>
                <a:gdLst>
                  <a:gd name="connsiteX0" fmla="*/ 314092 w 2961909"/>
                  <a:gd name="connsiteY0" fmla="*/ 2125537 h 3393909"/>
                  <a:gd name="connsiteX1" fmla="*/ 902705 w 2961909"/>
                  <a:gd name="connsiteY1" fmla="*/ 3200085 h 3393909"/>
                  <a:gd name="connsiteX2" fmla="*/ 2011845 w 2961909"/>
                  <a:gd name="connsiteY2" fmla="*/ 3260484 h 3393909"/>
                  <a:gd name="connsiteX3" fmla="*/ 2622421 w 2961909"/>
                  <a:gd name="connsiteY3" fmla="*/ 2514285 h 3393909"/>
                  <a:gd name="connsiteX4" fmla="*/ 2726197 w 2961909"/>
                  <a:gd name="connsiteY4" fmla="*/ 2125537 h 3393909"/>
                  <a:gd name="connsiteX5" fmla="*/ 2841504 w 2961909"/>
                  <a:gd name="connsiteY5" fmla="*/ 2068433 h 3393909"/>
                  <a:gd name="connsiteX6" fmla="*/ 2933749 w 2961909"/>
                  <a:gd name="connsiteY6" fmla="*/ 1542415 h 3393909"/>
                  <a:gd name="connsiteX7" fmla="*/ 2876096 w 2961909"/>
                  <a:gd name="connsiteY7" fmla="*/ 1279406 h 3393909"/>
                  <a:gd name="connsiteX8" fmla="*/ 2703136 w 2961909"/>
                  <a:gd name="connsiteY8" fmla="*/ 1485311 h 3393909"/>
                  <a:gd name="connsiteX9" fmla="*/ 2738826 w 2961909"/>
                  <a:gd name="connsiteY9" fmla="*/ 934035 h 3393909"/>
                  <a:gd name="connsiteX10" fmla="*/ 2437931 w 2961909"/>
                  <a:gd name="connsiteY10" fmla="*/ 125241 h 3393909"/>
                  <a:gd name="connsiteX11" fmla="*/ 1638471 w 2961909"/>
                  <a:gd name="connsiteY11" fmla="*/ 68137 h 3393909"/>
                  <a:gd name="connsiteX12" fmla="*/ 891723 w 2961909"/>
                  <a:gd name="connsiteY12" fmla="*/ 11033 h 3393909"/>
                  <a:gd name="connsiteX13" fmla="*/ 453009 w 2961909"/>
                  <a:gd name="connsiteY13" fmla="*/ 479947 h 3393909"/>
                  <a:gd name="connsiteX14" fmla="*/ 314092 w 2961909"/>
                  <a:gd name="connsiteY14" fmla="*/ 1485311 h 3393909"/>
                  <a:gd name="connsiteX15" fmla="*/ 325623 w 2961909"/>
                  <a:gd name="connsiteY15" fmla="*/ 1622581 h 3393909"/>
                  <a:gd name="connsiteX16" fmla="*/ 175724 w 2961909"/>
                  <a:gd name="connsiteY16" fmla="*/ 1233832 h 3393909"/>
                  <a:gd name="connsiteX17" fmla="*/ 2764 w 2961909"/>
                  <a:gd name="connsiteY17" fmla="*/ 1485311 h 3393909"/>
                  <a:gd name="connsiteX18" fmla="*/ 152663 w 2961909"/>
                  <a:gd name="connsiteY18" fmla="*/ 2056902 h 3393909"/>
                  <a:gd name="connsiteX19" fmla="*/ 314092 w 2961909"/>
                  <a:gd name="connsiteY19" fmla="*/ 2125537 h 3393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61909" h="3393909">
                    <a:moveTo>
                      <a:pt x="314092" y="2125537"/>
                    </a:moveTo>
                    <a:cubicBezTo>
                      <a:pt x="314092" y="2125537"/>
                      <a:pt x="481561" y="2945862"/>
                      <a:pt x="902705" y="3200085"/>
                    </a:cubicBezTo>
                    <a:cubicBezTo>
                      <a:pt x="1559953" y="3597619"/>
                      <a:pt x="2011845" y="3260484"/>
                      <a:pt x="2011845" y="3260484"/>
                    </a:cubicBezTo>
                    <a:cubicBezTo>
                      <a:pt x="2011845" y="3260484"/>
                      <a:pt x="2536216" y="2791021"/>
                      <a:pt x="2622421" y="2514285"/>
                    </a:cubicBezTo>
                    <a:cubicBezTo>
                      <a:pt x="2699293" y="2267200"/>
                      <a:pt x="2726197" y="2125537"/>
                      <a:pt x="2726197" y="2125537"/>
                    </a:cubicBezTo>
                    <a:cubicBezTo>
                      <a:pt x="2726197" y="2125537"/>
                      <a:pt x="2795381" y="2125537"/>
                      <a:pt x="2841504" y="2068433"/>
                    </a:cubicBezTo>
                    <a:cubicBezTo>
                      <a:pt x="2887627" y="2011329"/>
                      <a:pt x="2899157" y="1645642"/>
                      <a:pt x="2933749" y="1542415"/>
                    </a:cubicBezTo>
                    <a:cubicBezTo>
                      <a:pt x="2968341" y="1439737"/>
                      <a:pt x="2991403" y="1267875"/>
                      <a:pt x="2876096" y="1279406"/>
                    </a:cubicBezTo>
                    <a:cubicBezTo>
                      <a:pt x="2760789" y="1290937"/>
                      <a:pt x="2703136" y="1485311"/>
                      <a:pt x="2703136" y="1485311"/>
                    </a:cubicBezTo>
                    <a:cubicBezTo>
                      <a:pt x="2703136" y="1485311"/>
                      <a:pt x="2808010" y="1139391"/>
                      <a:pt x="2738826" y="934035"/>
                    </a:cubicBezTo>
                    <a:cubicBezTo>
                      <a:pt x="2669642" y="728130"/>
                      <a:pt x="2714667" y="296554"/>
                      <a:pt x="2437931" y="125241"/>
                    </a:cubicBezTo>
                    <a:cubicBezTo>
                      <a:pt x="2161195" y="-46071"/>
                      <a:pt x="1808137" y="11033"/>
                      <a:pt x="1638471" y="68137"/>
                    </a:cubicBezTo>
                    <a:cubicBezTo>
                      <a:pt x="1468806" y="125241"/>
                      <a:pt x="1110806" y="91198"/>
                      <a:pt x="891723" y="11033"/>
                    </a:cubicBezTo>
                    <a:cubicBezTo>
                      <a:pt x="672641" y="-69133"/>
                      <a:pt x="487601" y="308085"/>
                      <a:pt x="453009" y="479947"/>
                    </a:cubicBezTo>
                    <a:cubicBezTo>
                      <a:pt x="418417" y="651808"/>
                      <a:pt x="302561" y="1348041"/>
                      <a:pt x="314092" y="1485311"/>
                    </a:cubicBezTo>
                    <a:cubicBezTo>
                      <a:pt x="325623" y="1622581"/>
                      <a:pt x="325623" y="1622581"/>
                      <a:pt x="325623" y="1622581"/>
                    </a:cubicBezTo>
                    <a:cubicBezTo>
                      <a:pt x="325623" y="1622581"/>
                      <a:pt x="244908" y="1256894"/>
                      <a:pt x="175724" y="1233832"/>
                    </a:cubicBezTo>
                    <a:cubicBezTo>
                      <a:pt x="106540" y="1210771"/>
                      <a:pt x="-20297" y="1210771"/>
                      <a:pt x="2764" y="1485311"/>
                    </a:cubicBezTo>
                    <a:cubicBezTo>
                      <a:pt x="25825" y="1759851"/>
                      <a:pt x="53828" y="1547357"/>
                      <a:pt x="152663" y="2056902"/>
                    </a:cubicBezTo>
                    <a:cubicBezTo>
                      <a:pt x="210316" y="2353954"/>
                      <a:pt x="314092" y="2125537"/>
                      <a:pt x="314092" y="2125537"/>
                    </a:cubicBezTo>
                    <a:close/>
                  </a:path>
                </a:pathLst>
              </a:custGeom>
              <a:solidFill>
                <a:srgbClr val="F4F4F4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18" name="Freeform: Shape 1117">
                <a:extLst>
                  <a:ext uri="{FF2B5EF4-FFF2-40B4-BE49-F238E27FC236}">
                    <a16:creationId xmlns:a16="http://schemas.microsoft.com/office/drawing/2014/main" id="{292EFD17-72F8-4D6F-B3A9-64277B1E5606}"/>
                  </a:ext>
                </a:extLst>
              </p:cNvPr>
              <p:cNvSpPr/>
              <p:nvPr/>
            </p:nvSpPr>
            <p:spPr>
              <a:xfrm>
                <a:off x="3547453" y="5408430"/>
                <a:ext cx="1370405" cy="1044898"/>
              </a:xfrm>
              <a:custGeom>
                <a:avLst/>
                <a:gdLst>
                  <a:gd name="connsiteX0" fmla="*/ 169020 w 1370405"/>
                  <a:gd name="connsiteY0" fmla="*/ 0 h 1044898"/>
                  <a:gd name="connsiteX1" fmla="*/ 3747 w 1370405"/>
                  <a:gd name="connsiteY1" fmla="*/ 607831 h 1044898"/>
                  <a:gd name="connsiteX2" fmla="*/ 1005268 w 1370405"/>
                  <a:gd name="connsiteY2" fmla="*/ 1044898 h 1044898"/>
                  <a:gd name="connsiteX3" fmla="*/ 1370406 w 1370405"/>
                  <a:gd name="connsiteY3" fmla="*/ 657248 h 1044898"/>
                  <a:gd name="connsiteX4" fmla="*/ 169020 w 1370405"/>
                  <a:gd name="connsiteY4" fmla="*/ 0 h 1044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0405" h="1044898">
                    <a:moveTo>
                      <a:pt x="169020" y="0"/>
                    </a:moveTo>
                    <a:cubicBezTo>
                      <a:pt x="169020" y="0"/>
                      <a:pt x="68539" y="591358"/>
                      <a:pt x="3747" y="607831"/>
                    </a:cubicBezTo>
                    <a:cubicBezTo>
                      <a:pt x="-60495" y="624303"/>
                      <a:pt x="718649" y="1007560"/>
                      <a:pt x="1005268" y="1044898"/>
                    </a:cubicBezTo>
                    <a:cubicBezTo>
                      <a:pt x="1005268" y="1044898"/>
                      <a:pt x="1177679" y="747297"/>
                      <a:pt x="1370406" y="657248"/>
                    </a:cubicBezTo>
                    <a:cubicBezTo>
                      <a:pt x="1370406" y="656699"/>
                      <a:pt x="208554" y="263009"/>
                      <a:pt x="16902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19" name="Freeform: Shape 1118">
                <a:extLst>
                  <a:ext uri="{FF2B5EF4-FFF2-40B4-BE49-F238E27FC236}">
                    <a16:creationId xmlns:a16="http://schemas.microsoft.com/office/drawing/2014/main" id="{EEEFA8A3-5ECD-4599-B311-8152D75F0E19}"/>
                  </a:ext>
                </a:extLst>
              </p:cNvPr>
              <p:cNvSpPr/>
              <p:nvPr/>
            </p:nvSpPr>
            <p:spPr>
              <a:xfrm>
                <a:off x="4928291" y="5402939"/>
                <a:ext cx="1354477" cy="1053683"/>
              </a:xfrm>
              <a:custGeom>
                <a:avLst/>
                <a:gdLst>
                  <a:gd name="connsiteX0" fmla="*/ 1181069 w 1354477"/>
                  <a:gd name="connsiteY0" fmla="*/ 0 h 1053683"/>
                  <a:gd name="connsiteX1" fmla="*/ 1350735 w 1354477"/>
                  <a:gd name="connsiteY1" fmla="*/ 606184 h 1053683"/>
                  <a:gd name="connsiteX2" fmla="*/ 365138 w 1354477"/>
                  <a:gd name="connsiteY2" fmla="*/ 1053683 h 1053683"/>
                  <a:gd name="connsiteX3" fmla="*/ 0 w 1354477"/>
                  <a:gd name="connsiteY3" fmla="*/ 669877 h 1053683"/>
                  <a:gd name="connsiteX4" fmla="*/ 1181069 w 1354477"/>
                  <a:gd name="connsiteY4" fmla="*/ 0 h 1053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4477" h="1053683">
                    <a:moveTo>
                      <a:pt x="1181069" y="0"/>
                    </a:moveTo>
                    <a:cubicBezTo>
                      <a:pt x="1181069" y="0"/>
                      <a:pt x="1287042" y="589711"/>
                      <a:pt x="1350735" y="606184"/>
                    </a:cubicBezTo>
                    <a:cubicBezTo>
                      <a:pt x="1414428" y="622107"/>
                      <a:pt x="647914" y="1013600"/>
                      <a:pt x="365138" y="1053683"/>
                    </a:cubicBezTo>
                    <a:cubicBezTo>
                      <a:pt x="365138" y="1053683"/>
                      <a:pt x="191629" y="757729"/>
                      <a:pt x="0" y="669877"/>
                    </a:cubicBezTo>
                    <a:cubicBezTo>
                      <a:pt x="0" y="669877"/>
                      <a:pt x="1144281" y="263558"/>
                      <a:pt x="11810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20" name="Freeform: Shape 1119">
                <a:extLst>
                  <a:ext uri="{FF2B5EF4-FFF2-40B4-BE49-F238E27FC236}">
                    <a16:creationId xmlns:a16="http://schemas.microsoft.com/office/drawing/2014/main" id="{C2C7367E-2C41-45CE-9C5A-7B003B29A079}"/>
                  </a:ext>
                </a:extLst>
              </p:cNvPr>
              <p:cNvSpPr/>
              <p:nvPr/>
            </p:nvSpPr>
            <p:spPr>
              <a:xfrm>
                <a:off x="4210095" y="4228642"/>
                <a:ext cx="1215417" cy="1105113"/>
              </a:xfrm>
              <a:custGeom>
                <a:avLst/>
                <a:gdLst>
                  <a:gd name="connsiteX0" fmla="*/ 1209073 w 1215417"/>
                  <a:gd name="connsiteY0" fmla="*/ 356718 h 1105113"/>
                  <a:gd name="connsiteX1" fmla="*/ 877978 w 1215417"/>
                  <a:gd name="connsiteY1" fmla="*/ 25624 h 1105113"/>
                  <a:gd name="connsiteX2" fmla="*/ 388748 w 1215417"/>
                  <a:gd name="connsiteY2" fmla="*/ 25624 h 1105113"/>
                  <a:gd name="connsiteX3" fmla="*/ 43377 w 1215417"/>
                  <a:gd name="connsiteY3" fmla="*/ 356718 h 1105113"/>
                  <a:gd name="connsiteX4" fmla="*/ 0 w 1215417"/>
                  <a:gd name="connsiteY4" fmla="*/ 889325 h 1105113"/>
                  <a:gd name="connsiteX5" fmla="*/ 647914 w 1215417"/>
                  <a:gd name="connsiteY5" fmla="*/ 1105114 h 1105113"/>
                  <a:gd name="connsiteX6" fmla="*/ 1209073 w 1215417"/>
                  <a:gd name="connsiteY6" fmla="*/ 903602 h 1105113"/>
                  <a:gd name="connsiteX7" fmla="*/ 1209073 w 1215417"/>
                  <a:gd name="connsiteY7" fmla="*/ 356718 h 1105113"/>
                  <a:gd name="connsiteX8" fmla="*/ 1065214 w 1215417"/>
                  <a:gd name="connsiteY8" fmla="*/ 716365 h 1105113"/>
                  <a:gd name="connsiteX9" fmla="*/ 763220 w 1215417"/>
                  <a:gd name="connsiteY9" fmla="*/ 759743 h 1105113"/>
                  <a:gd name="connsiteX10" fmla="*/ 734668 w 1215417"/>
                  <a:gd name="connsiteY10" fmla="*/ 514854 h 1105113"/>
                  <a:gd name="connsiteX11" fmla="*/ 504604 w 1215417"/>
                  <a:gd name="connsiteY11" fmla="*/ 514854 h 1105113"/>
                  <a:gd name="connsiteX12" fmla="*/ 490328 w 1215417"/>
                  <a:gd name="connsiteY12" fmla="*/ 744918 h 1105113"/>
                  <a:gd name="connsiteX13" fmla="*/ 173509 w 1215417"/>
                  <a:gd name="connsiteY13" fmla="*/ 716365 h 1105113"/>
                  <a:gd name="connsiteX14" fmla="*/ 130132 w 1215417"/>
                  <a:gd name="connsiteY14" fmla="*/ 414372 h 1105113"/>
                  <a:gd name="connsiteX15" fmla="*/ 432125 w 1215417"/>
                  <a:gd name="connsiteY15" fmla="*/ 270513 h 1105113"/>
                  <a:gd name="connsiteX16" fmla="*/ 806597 w 1215417"/>
                  <a:gd name="connsiteY16" fmla="*/ 270513 h 1105113"/>
                  <a:gd name="connsiteX17" fmla="*/ 1108591 w 1215417"/>
                  <a:gd name="connsiteY17" fmla="*/ 400096 h 1105113"/>
                  <a:gd name="connsiteX18" fmla="*/ 1065214 w 1215417"/>
                  <a:gd name="connsiteY18" fmla="*/ 716365 h 1105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15417" h="1105113">
                    <a:moveTo>
                      <a:pt x="1209073" y="356718"/>
                    </a:moveTo>
                    <a:cubicBezTo>
                      <a:pt x="1007561" y="97553"/>
                      <a:pt x="877978" y="25624"/>
                      <a:pt x="877978" y="25624"/>
                    </a:cubicBezTo>
                    <a:cubicBezTo>
                      <a:pt x="877978" y="25624"/>
                      <a:pt x="561159" y="-32030"/>
                      <a:pt x="388748" y="25624"/>
                    </a:cubicBezTo>
                    <a:cubicBezTo>
                      <a:pt x="215788" y="83277"/>
                      <a:pt x="43377" y="356718"/>
                      <a:pt x="43377" y="356718"/>
                    </a:cubicBezTo>
                    <a:cubicBezTo>
                      <a:pt x="43377" y="615884"/>
                      <a:pt x="0" y="889325"/>
                      <a:pt x="0" y="889325"/>
                    </a:cubicBezTo>
                    <a:cubicBezTo>
                      <a:pt x="172960" y="1062285"/>
                      <a:pt x="403024" y="1105114"/>
                      <a:pt x="647914" y="1105114"/>
                    </a:cubicBezTo>
                    <a:cubicBezTo>
                      <a:pt x="892803" y="1105114"/>
                      <a:pt x="1194796" y="932154"/>
                      <a:pt x="1209073" y="903602"/>
                    </a:cubicBezTo>
                    <a:cubicBezTo>
                      <a:pt x="1223349" y="874500"/>
                      <a:pt x="1209073" y="356718"/>
                      <a:pt x="1209073" y="356718"/>
                    </a:cubicBezTo>
                    <a:close/>
                    <a:moveTo>
                      <a:pt x="1065214" y="716365"/>
                    </a:moveTo>
                    <a:cubicBezTo>
                      <a:pt x="945515" y="805866"/>
                      <a:pt x="763220" y="759743"/>
                      <a:pt x="763220" y="759743"/>
                    </a:cubicBezTo>
                    <a:cubicBezTo>
                      <a:pt x="662739" y="745467"/>
                      <a:pt x="734668" y="514854"/>
                      <a:pt x="734668" y="514854"/>
                    </a:cubicBezTo>
                    <a:cubicBezTo>
                      <a:pt x="634187" y="529129"/>
                      <a:pt x="504604" y="514854"/>
                      <a:pt x="504604" y="514854"/>
                    </a:cubicBezTo>
                    <a:cubicBezTo>
                      <a:pt x="504604" y="514854"/>
                      <a:pt x="591907" y="677381"/>
                      <a:pt x="490328" y="744918"/>
                    </a:cubicBezTo>
                    <a:cubicBezTo>
                      <a:pt x="404122" y="802571"/>
                      <a:pt x="216886" y="759194"/>
                      <a:pt x="173509" y="716365"/>
                    </a:cubicBezTo>
                    <a:cubicBezTo>
                      <a:pt x="87304" y="630160"/>
                      <a:pt x="130132" y="414372"/>
                      <a:pt x="130132" y="414372"/>
                    </a:cubicBezTo>
                    <a:cubicBezTo>
                      <a:pt x="216337" y="342443"/>
                      <a:pt x="245439" y="328167"/>
                      <a:pt x="432125" y="270513"/>
                    </a:cubicBezTo>
                    <a:cubicBezTo>
                      <a:pt x="619361" y="212860"/>
                      <a:pt x="806597" y="270513"/>
                      <a:pt x="806597" y="270513"/>
                    </a:cubicBezTo>
                    <a:cubicBezTo>
                      <a:pt x="806597" y="270513"/>
                      <a:pt x="1089922" y="342991"/>
                      <a:pt x="1108591" y="400096"/>
                    </a:cubicBezTo>
                    <a:cubicBezTo>
                      <a:pt x="1137143" y="486301"/>
                      <a:pt x="1122867" y="672988"/>
                      <a:pt x="1065214" y="716365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</p:grpSp>
      </p:grpSp>
      <p:grpSp>
        <p:nvGrpSpPr>
          <p:cNvPr id="1121" name="Group 1120">
            <a:extLst>
              <a:ext uri="{FF2B5EF4-FFF2-40B4-BE49-F238E27FC236}">
                <a16:creationId xmlns:a16="http://schemas.microsoft.com/office/drawing/2014/main" id="{D236E58C-0582-42D7-A0DC-9DF8EF8EEC2A}"/>
              </a:ext>
            </a:extLst>
          </p:cNvPr>
          <p:cNvGrpSpPr/>
          <p:nvPr/>
        </p:nvGrpSpPr>
        <p:grpSpPr>
          <a:xfrm>
            <a:off x="4628301" y="4214894"/>
            <a:ext cx="600195" cy="615553"/>
            <a:chOff x="8591698" y="479233"/>
            <a:chExt cx="1009878" cy="1035720"/>
          </a:xfrm>
        </p:grpSpPr>
        <p:sp>
          <p:nvSpPr>
            <p:cNvPr id="1122" name="Oval 1121">
              <a:extLst>
                <a:ext uri="{FF2B5EF4-FFF2-40B4-BE49-F238E27FC236}">
                  <a16:creationId xmlns:a16="http://schemas.microsoft.com/office/drawing/2014/main" id="{7B3BE84F-8C99-4EC8-BCD3-47A08F037EA8}"/>
                </a:ext>
              </a:extLst>
            </p:cNvPr>
            <p:cNvSpPr/>
            <p:nvPr/>
          </p:nvSpPr>
          <p:spPr>
            <a:xfrm>
              <a:off x="8591698" y="479233"/>
              <a:ext cx="1009878" cy="1009878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9672B"/>
                </a:solidFill>
              </a:endParaRPr>
            </a:p>
          </p:txBody>
        </p:sp>
        <p:grpSp>
          <p:nvGrpSpPr>
            <p:cNvPr id="1123" name="Graphic 1037">
              <a:extLst>
                <a:ext uri="{FF2B5EF4-FFF2-40B4-BE49-F238E27FC236}">
                  <a16:creationId xmlns:a16="http://schemas.microsoft.com/office/drawing/2014/main" id="{D8DE3C2E-1942-4750-A75F-9C9A90230892}"/>
                </a:ext>
              </a:extLst>
            </p:cNvPr>
            <p:cNvGrpSpPr/>
            <p:nvPr/>
          </p:nvGrpSpPr>
          <p:grpSpPr>
            <a:xfrm>
              <a:off x="8661302" y="653961"/>
              <a:ext cx="870671" cy="860992"/>
              <a:chOff x="1891333" y="877126"/>
              <a:chExt cx="6048657" cy="5981422"/>
            </a:xfrm>
          </p:grpSpPr>
          <p:sp>
            <p:nvSpPr>
              <p:cNvPr id="1124" name="Freeform: Shape 1123">
                <a:extLst>
                  <a:ext uri="{FF2B5EF4-FFF2-40B4-BE49-F238E27FC236}">
                    <a16:creationId xmlns:a16="http://schemas.microsoft.com/office/drawing/2014/main" id="{BBC0F85B-4E94-4A63-BC10-032E3D614557}"/>
                  </a:ext>
                </a:extLst>
              </p:cNvPr>
              <p:cNvSpPr/>
              <p:nvPr/>
            </p:nvSpPr>
            <p:spPr>
              <a:xfrm>
                <a:off x="3717571" y="5254026"/>
                <a:ext cx="2389593" cy="896759"/>
              </a:xfrm>
              <a:custGeom>
                <a:avLst/>
                <a:gdLst>
                  <a:gd name="connsiteX0" fmla="*/ 2389593 w 2389593"/>
                  <a:gd name="connsiteY0" fmla="*/ 896759 h 896759"/>
                  <a:gd name="connsiteX1" fmla="*/ 0 w 2389593"/>
                  <a:gd name="connsiteY1" fmla="*/ 896759 h 896759"/>
                  <a:gd name="connsiteX2" fmla="*/ 0 w 2389593"/>
                  <a:gd name="connsiteY2" fmla="*/ 148914 h 896759"/>
                  <a:gd name="connsiteX3" fmla="*/ 2389593 w 2389593"/>
                  <a:gd name="connsiteY3" fmla="*/ 148914 h 896759"/>
                  <a:gd name="connsiteX4" fmla="*/ 2389593 w 2389593"/>
                  <a:gd name="connsiteY4" fmla="*/ 896759 h 896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9593" h="896759">
                    <a:moveTo>
                      <a:pt x="2389593" y="896759"/>
                    </a:moveTo>
                    <a:cubicBezTo>
                      <a:pt x="1598370" y="616729"/>
                      <a:pt x="797812" y="626064"/>
                      <a:pt x="0" y="896759"/>
                    </a:cubicBezTo>
                    <a:lnTo>
                      <a:pt x="0" y="148914"/>
                    </a:lnTo>
                    <a:cubicBezTo>
                      <a:pt x="803303" y="-56442"/>
                      <a:pt x="1598919" y="-42715"/>
                      <a:pt x="2389593" y="148914"/>
                    </a:cubicBezTo>
                    <a:lnTo>
                      <a:pt x="2389593" y="896759"/>
                    </a:lnTo>
                    <a:close/>
                  </a:path>
                </a:pathLst>
              </a:custGeom>
              <a:solidFill>
                <a:srgbClr val="A1A1A1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25" name="Freeform: Shape 1124">
                <a:extLst>
                  <a:ext uri="{FF2B5EF4-FFF2-40B4-BE49-F238E27FC236}">
                    <a16:creationId xmlns:a16="http://schemas.microsoft.com/office/drawing/2014/main" id="{9E72D495-D9A7-4746-AF3A-DF957727CD76}"/>
                  </a:ext>
                </a:extLst>
              </p:cNvPr>
              <p:cNvSpPr/>
              <p:nvPr/>
            </p:nvSpPr>
            <p:spPr>
              <a:xfrm>
                <a:off x="1891333" y="4757771"/>
                <a:ext cx="6048657" cy="2100777"/>
              </a:xfrm>
              <a:custGeom>
                <a:avLst/>
                <a:gdLst>
                  <a:gd name="connsiteX0" fmla="*/ 3858929 w 6048657"/>
                  <a:gd name="connsiteY0" fmla="*/ 0 h 2100777"/>
                  <a:gd name="connsiteX1" fmla="*/ 4036831 w 6048657"/>
                  <a:gd name="connsiteY1" fmla="*/ 988343 h 2100777"/>
                  <a:gd name="connsiteX2" fmla="*/ 5662106 w 6048657"/>
                  <a:gd name="connsiteY2" fmla="*/ 1646689 h 2100777"/>
                  <a:gd name="connsiteX3" fmla="*/ 6048658 w 6048657"/>
                  <a:gd name="connsiteY3" fmla="*/ 2100778 h 2100777"/>
                  <a:gd name="connsiteX4" fmla="*/ 0 w 6048657"/>
                  <a:gd name="connsiteY4" fmla="*/ 2100778 h 2100777"/>
                  <a:gd name="connsiteX5" fmla="*/ 379963 w 6048657"/>
                  <a:gd name="connsiteY5" fmla="*/ 1714226 h 2100777"/>
                  <a:gd name="connsiteX6" fmla="*/ 1395760 w 6048657"/>
                  <a:gd name="connsiteY6" fmla="*/ 1456708 h 2100777"/>
                  <a:gd name="connsiteX7" fmla="*/ 1535775 w 6048657"/>
                  <a:gd name="connsiteY7" fmla="*/ 1400701 h 2100777"/>
                  <a:gd name="connsiteX8" fmla="*/ 1565425 w 6048657"/>
                  <a:gd name="connsiteY8" fmla="*/ 1380386 h 2100777"/>
                  <a:gd name="connsiteX9" fmla="*/ 1984922 w 6048657"/>
                  <a:gd name="connsiteY9" fmla="*/ 1073999 h 2100777"/>
                  <a:gd name="connsiteX10" fmla="*/ 2105719 w 6048657"/>
                  <a:gd name="connsiteY10" fmla="*/ 676466 h 2100777"/>
                  <a:gd name="connsiteX11" fmla="*/ 2146351 w 6048657"/>
                  <a:gd name="connsiteY11" fmla="*/ 42279 h 2100777"/>
                  <a:gd name="connsiteX12" fmla="*/ 3858929 w 6048657"/>
                  <a:gd name="connsiteY12" fmla="*/ 0 h 2100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048657" h="2100777">
                    <a:moveTo>
                      <a:pt x="3858929" y="0"/>
                    </a:moveTo>
                    <a:cubicBezTo>
                      <a:pt x="3796884" y="-549"/>
                      <a:pt x="3889129" y="777496"/>
                      <a:pt x="4036831" y="988343"/>
                    </a:cubicBezTo>
                    <a:cubicBezTo>
                      <a:pt x="4190573" y="1209073"/>
                      <a:pt x="5179465" y="1490202"/>
                      <a:pt x="5662106" y="1646689"/>
                    </a:cubicBezTo>
                    <a:cubicBezTo>
                      <a:pt x="5933351" y="1735091"/>
                      <a:pt x="6048658" y="2100778"/>
                      <a:pt x="6048658" y="2100778"/>
                    </a:cubicBezTo>
                    <a:lnTo>
                      <a:pt x="0" y="2100778"/>
                    </a:lnTo>
                    <a:cubicBezTo>
                      <a:pt x="0" y="2100778"/>
                      <a:pt x="276736" y="1785057"/>
                      <a:pt x="379963" y="1714226"/>
                    </a:cubicBezTo>
                    <a:cubicBezTo>
                      <a:pt x="488132" y="1639551"/>
                      <a:pt x="1187659" y="1497889"/>
                      <a:pt x="1395760" y="1456708"/>
                    </a:cubicBezTo>
                    <a:cubicBezTo>
                      <a:pt x="1445726" y="1446824"/>
                      <a:pt x="1493496" y="1428155"/>
                      <a:pt x="1535775" y="1400701"/>
                    </a:cubicBezTo>
                    <a:cubicBezTo>
                      <a:pt x="1545658" y="1394113"/>
                      <a:pt x="1555542" y="1387523"/>
                      <a:pt x="1565425" y="1380386"/>
                    </a:cubicBezTo>
                    <a:lnTo>
                      <a:pt x="1984922" y="1073999"/>
                    </a:lnTo>
                    <a:cubicBezTo>
                      <a:pt x="1984922" y="1073999"/>
                      <a:pt x="2116701" y="915865"/>
                      <a:pt x="2105719" y="676466"/>
                    </a:cubicBezTo>
                    <a:cubicBezTo>
                      <a:pt x="2094738" y="437067"/>
                      <a:pt x="2146351" y="42279"/>
                      <a:pt x="2146351" y="42279"/>
                    </a:cubicBezTo>
                    <a:lnTo>
                      <a:pt x="3858929" y="0"/>
                    </a:ln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26" name="Freeform: Shape 1125">
                <a:extLst>
                  <a:ext uri="{FF2B5EF4-FFF2-40B4-BE49-F238E27FC236}">
                    <a16:creationId xmlns:a16="http://schemas.microsoft.com/office/drawing/2014/main" id="{AE4F31CB-B241-4938-AA5E-E14EA82666C8}"/>
                  </a:ext>
                </a:extLst>
              </p:cNvPr>
              <p:cNvSpPr/>
              <p:nvPr/>
            </p:nvSpPr>
            <p:spPr>
              <a:xfrm>
                <a:off x="3398792" y="877126"/>
                <a:ext cx="2910480" cy="2691340"/>
              </a:xfrm>
              <a:custGeom>
                <a:avLst/>
                <a:gdLst>
                  <a:gd name="connsiteX0" fmla="*/ 276500 w 2910480"/>
                  <a:gd name="connsiteY0" fmla="*/ 2691340 h 2691340"/>
                  <a:gd name="connsiteX1" fmla="*/ 91460 w 2910480"/>
                  <a:gd name="connsiteY1" fmla="*/ 2297101 h 2691340"/>
                  <a:gd name="connsiteX2" fmla="*/ 33807 w 2910480"/>
                  <a:gd name="connsiteY2" fmla="*/ 1664013 h 2691340"/>
                  <a:gd name="connsiteX3" fmla="*/ 194138 w 2910480"/>
                  <a:gd name="connsiteY3" fmla="*/ 541695 h 2691340"/>
                  <a:gd name="connsiteX4" fmla="*/ 655913 w 2910480"/>
                  <a:gd name="connsiteY4" fmla="*/ 221582 h 2691340"/>
                  <a:gd name="connsiteX5" fmla="*/ 935395 w 2910480"/>
                  <a:gd name="connsiteY5" fmla="*/ 118904 h 2691340"/>
                  <a:gd name="connsiteX6" fmla="*/ 1410898 w 2910480"/>
                  <a:gd name="connsiteY6" fmla="*/ 16226 h 2691340"/>
                  <a:gd name="connsiteX7" fmla="*/ 1932523 w 2910480"/>
                  <a:gd name="connsiteY7" fmla="*/ 84861 h 2691340"/>
                  <a:gd name="connsiteX8" fmla="*/ 2029710 w 2910480"/>
                  <a:gd name="connsiteY8" fmla="*/ 73330 h 2691340"/>
                  <a:gd name="connsiteX9" fmla="*/ 2358059 w 2910480"/>
                  <a:gd name="connsiteY9" fmla="*/ 359400 h 2691340"/>
                  <a:gd name="connsiteX10" fmla="*/ 2596360 w 2910480"/>
                  <a:gd name="connsiteY10" fmla="*/ 412112 h 2691340"/>
                  <a:gd name="connsiteX11" fmla="*/ 2682565 w 2910480"/>
                  <a:gd name="connsiteY11" fmla="*/ 541695 h 2691340"/>
                  <a:gd name="connsiteX12" fmla="*/ 2898353 w 2910480"/>
                  <a:gd name="connsiteY12" fmla="*/ 1319191 h 2691340"/>
                  <a:gd name="connsiteX13" fmla="*/ 2854976 w 2910480"/>
                  <a:gd name="connsiteY13" fmla="*/ 2398681 h 2691340"/>
                  <a:gd name="connsiteX14" fmla="*/ 2633148 w 2910480"/>
                  <a:gd name="connsiteY14" fmla="*/ 2535402 h 2691340"/>
                  <a:gd name="connsiteX15" fmla="*/ 2285032 w 2910480"/>
                  <a:gd name="connsiteY15" fmla="*/ 1170940 h 2691340"/>
                  <a:gd name="connsiteX16" fmla="*/ 668542 w 2910480"/>
                  <a:gd name="connsiteY16" fmla="*/ 1170940 h 2691340"/>
                  <a:gd name="connsiteX17" fmla="*/ 276500 w 2910480"/>
                  <a:gd name="connsiteY17" fmla="*/ 2691340 h 2691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910480" h="2691340">
                    <a:moveTo>
                      <a:pt x="276500" y="2691340"/>
                    </a:moveTo>
                    <a:cubicBezTo>
                      <a:pt x="276500" y="2691340"/>
                      <a:pt x="140328" y="2377267"/>
                      <a:pt x="91460" y="2297101"/>
                    </a:cubicBezTo>
                    <a:cubicBezTo>
                      <a:pt x="42592" y="2216936"/>
                      <a:pt x="62908" y="1836424"/>
                      <a:pt x="33807" y="1664013"/>
                    </a:cubicBezTo>
                    <a:cubicBezTo>
                      <a:pt x="22825" y="1597025"/>
                      <a:pt x="-97423" y="793173"/>
                      <a:pt x="194138" y="541695"/>
                    </a:cubicBezTo>
                    <a:cubicBezTo>
                      <a:pt x="485699" y="290216"/>
                      <a:pt x="655913" y="221582"/>
                      <a:pt x="655913" y="221582"/>
                    </a:cubicBezTo>
                    <a:cubicBezTo>
                      <a:pt x="655913" y="221582"/>
                      <a:pt x="667993" y="118904"/>
                      <a:pt x="935395" y="118904"/>
                    </a:cubicBezTo>
                    <a:cubicBezTo>
                      <a:pt x="1202796" y="118904"/>
                      <a:pt x="974380" y="-52409"/>
                      <a:pt x="1410898" y="16226"/>
                    </a:cubicBezTo>
                    <a:cubicBezTo>
                      <a:pt x="1847416" y="84861"/>
                      <a:pt x="1932523" y="84861"/>
                      <a:pt x="1932523" y="84861"/>
                    </a:cubicBezTo>
                    <a:lnTo>
                      <a:pt x="2029710" y="73330"/>
                    </a:lnTo>
                    <a:cubicBezTo>
                      <a:pt x="2029710" y="73330"/>
                      <a:pt x="2382219" y="210600"/>
                      <a:pt x="2358059" y="359400"/>
                    </a:cubicBezTo>
                    <a:cubicBezTo>
                      <a:pt x="2333900" y="508201"/>
                      <a:pt x="2596360" y="412112"/>
                      <a:pt x="2596360" y="412112"/>
                    </a:cubicBezTo>
                    <a:lnTo>
                      <a:pt x="2682565" y="541695"/>
                    </a:lnTo>
                    <a:cubicBezTo>
                      <a:pt x="2682565" y="541695"/>
                      <a:pt x="2972479" y="533459"/>
                      <a:pt x="2898353" y="1319191"/>
                    </a:cubicBezTo>
                    <a:cubicBezTo>
                      <a:pt x="2826424" y="2081862"/>
                      <a:pt x="2815442" y="2388248"/>
                      <a:pt x="2854976" y="2398681"/>
                    </a:cubicBezTo>
                    <a:cubicBezTo>
                      <a:pt x="2948869" y="2423939"/>
                      <a:pt x="2633148" y="2535402"/>
                      <a:pt x="2633148" y="2535402"/>
                    </a:cubicBezTo>
                    <a:cubicBezTo>
                      <a:pt x="2633148" y="2535402"/>
                      <a:pt x="2673780" y="1159958"/>
                      <a:pt x="2285032" y="1170940"/>
                    </a:cubicBezTo>
                    <a:cubicBezTo>
                      <a:pt x="1896283" y="1181921"/>
                      <a:pt x="1611312" y="1377393"/>
                      <a:pt x="668542" y="1170940"/>
                    </a:cubicBezTo>
                    <a:cubicBezTo>
                      <a:pt x="461539" y="1125366"/>
                      <a:pt x="167233" y="2417350"/>
                      <a:pt x="276500" y="2691340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27" name="Freeform: Shape 1126">
                <a:extLst>
                  <a:ext uri="{FF2B5EF4-FFF2-40B4-BE49-F238E27FC236}">
                    <a16:creationId xmlns:a16="http://schemas.microsoft.com/office/drawing/2014/main" id="{EF35E2B6-2977-445A-9AFD-2476C9646A21}"/>
                  </a:ext>
                </a:extLst>
              </p:cNvPr>
              <p:cNvSpPr/>
              <p:nvPr/>
            </p:nvSpPr>
            <p:spPr>
              <a:xfrm>
                <a:off x="3329354" y="1926667"/>
                <a:ext cx="2961909" cy="3393909"/>
              </a:xfrm>
              <a:custGeom>
                <a:avLst/>
                <a:gdLst>
                  <a:gd name="connsiteX0" fmla="*/ 314092 w 2961909"/>
                  <a:gd name="connsiteY0" fmla="*/ 2125537 h 3393909"/>
                  <a:gd name="connsiteX1" fmla="*/ 902705 w 2961909"/>
                  <a:gd name="connsiteY1" fmla="*/ 3200085 h 3393909"/>
                  <a:gd name="connsiteX2" fmla="*/ 2011845 w 2961909"/>
                  <a:gd name="connsiteY2" fmla="*/ 3260484 h 3393909"/>
                  <a:gd name="connsiteX3" fmla="*/ 2622421 w 2961909"/>
                  <a:gd name="connsiteY3" fmla="*/ 2514285 h 3393909"/>
                  <a:gd name="connsiteX4" fmla="*/ 2726197 w 2961909"/>
                  <a:gd name="connsiteY4" fmla="*/ 2125537 h 3393909"/>
                  <a:gd name="connsiteX5" fmla="*/ 2841504 w 2961909"/>
                  <a:gd name="connsiteY5" fmla="*/ 2068433 h 3393909"/>
                  <a:gd name="connsiteX6" fmla="*/ 2933749 w 2961909"/>
                  <a:gd name="connsiteY6" fmla="*/ 1542415 h 3393909"/>
                  <a:gd name="connsiteX7" fmla="*/ 2876096 w 2961909"/>
                  <a:gd name="connsiteY7" fmla="*/ 1279406 h 3393909"/>
                  <a:gd name="connsiteX8" fmla="*/ 2703136 w 2961909"/>
                  <a:gd name="connsiteY8" fmla="*/ 1485311 h 3393909"/>
                  <a:gd name="connsiteX9" fmla="*/ 2738826 w 2961909"/>
                  <a:gd name="connsiteY9" fmla="*/ 934035 h 3393909"/>
                  <a:gd name="connsiteX10" fmla="*/ 2437931 w 2961909"/>
                  <a:gd name="connsiteY10" fmla="*/ 125241 h 3393909"/>
                  <a:gd name="connsiteX11" fmla="*/ 1638471 w 2961909"/>
                  <a:gd name="connsiteY11" fmla="*/ 68137 h 3393909"/>
                  <a:gd name="connsiteX12" fmla="*/ 891723 w 2961909"/>
                  <a:gd name="connsiteY12" fmla="*/ 11033 h 3393909"/>
                  <a:gd name="connsiteX13" fmla="*/ 453009 w 2961909"/>
                  <a:gd name="connsiteY13" fmla="*/ 479947 h 3393909"/>
                  <a:gd name="connsiteX14" fmla="*/ 314092 w 2961909"/>
                  <a:gd name="connsiteY14" fmla="*/ 1485311 h 3393909"/>
                  <a:gd name="connsiteX15" fmla="*/ 325623 w 2961909"/>
                  <a:gd name="connsiteY15" fmla="*/ 1622581 h 3393909"/>
                  <a:gd name="connsiteX16" fmla="*/ 175724 w 2961909"/>
                  <a:gd name="connsiteY16" fmla="*/ 1233832 h 3393909"/>
                  <a:gd name="connsiteX17" fmla="*/ 2764 w 2961909"/>
                  <a:gd name="connsiteY17" fmla="*/ 1485311 h 3393909"/>
                  <a:gd name="connsiteX18" fmla="*/ 152663 w 2961909"/>
                  <a:gd name="connsiteY18" fmla="*/ 2056902 h 3393909"/>
                  <a:gd name="connsiteX19" fmla="*/ 314092 w 2961909"/>
                  <a:gd name="connsiteY19" fmla="*/ 2125537 h 3393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61909" h="3393909">
                    <a:moveTo>
                      <a:pt x="314092" y="2125537"/>
                    </a:moveTo>
                    <a:cubicBezTo>
                      <a:pt x="314092" y="2125537"/>
                      <a:pt x="481561" y="2945862"/>
                      <a:pt x="902705" y="3200085"/>
                    </a:cubicBezTo>
                    <a:cubicBezTo>
                      <a:pt x="1559953" y="3597619"/>
                      <a:pt x="2011845" y="3260484"/>
                      <a:pt x="2011845" y="3260484"/>
                    </a:cubicBezTo>
                    <a:cubicBezTo>
                      <a:pt x="2011845" y="3260484"/>
                      <a:pt x="2536216" y="2791021"/>
                      <a:pt x="2622421" y="2514285"/>
                    </a:cubicBezTo>
                    <a:cubicBezTo>
                      <a:pt x="2699293" y="2267200"/>
                      <a:pt x="2726197" y="2125537"/>
                      <a:pt x="2726197" y="2125537"/>
                    </a:cubicBezTo>
                    <a:cubicBezTo>
                      <a:pt x="2726197" y="2125537"/>
                      <a:pt x="2795381" y="2125537"/>
                      <a:pt x="2841504" y="2068433"/>
                    </a:cubicBezTo>
                    <a:cubicBezTo>
                      <a:pt x="2887627" y="2011329"/>
                      <a:pt x="2899157" y="1645642"/>
                      <a:pt x="2933749" y="1542415"/>
                    </a:cubicBezTo>
                    <a:cubicBezTo>
                      <a:pt x="2968341" y="1439737"/>
                      <a:pt x="2991403" y="1267875"/>
                      <a:pt x="2876096" y="1279406"/>
                    </a:cubicBezTo>
                    <a:cubicBezTo>
                      <a:pt x="2760789" y="1290937"/>
                      <a:pt x="2703136" y="1485311"/>
                      <a:pt x="2703136" y="1485311"/>
                    </a:cubicBezTo>
                    <a:cubicBezTo>
                      <a:pt x="2703136" y="1485311"/>
                      <a:pt x="2808010" y="1139391"/>
                      <a:pt x="2738826" y="934035"/>
                    </a:cubicBezTo>
                    <a:cubicBezTo>
                      <a:pt x="2669642" y="728130"/>
                      <a:pt x="2714667" y="296554"/>
                      <a:pt x="2437931" y="125241"/>
                    </a:cubicBezTo>
                    <a:cubicBezTo>
                      <a:pt x="2161195" y="-46071"/>
                      <a:pt x="1808137" y="11033"/>
                      <a:pt x="1638471" y="68137"/>
                    </a:cubicBezTo>
                    <a:cubicBezTo>
                      <a:pt x="1468806" y="125241"/>
                      <a:pt x="1110806" y="91198"/>
                      <a:pt x="891723" y="11033"/>
                    </a:cubicBezTo>
                    <a:cubicBezTo>
                      <a:pt x="672641" y="-69133"/>
                      <a:pt x="487601" y="308085"/>
                      <a:pt x="453009" y="479947"/>
                    </a:cubicBezTo>
                    <a:cubicBezTo>
                      <a:pt x="418417" y="651808"/>
                      <a:pt x="302561" y="1348041"/>
                      <a:pt x="314092" y="1485311"/>
                    </a:cubicBezTo>
                    <a:cubicBezTo>
                      <a:pt x="325623" y="1622581"/>
                      <a:pt x="325623" y="1622581"/>
                      <a:pt x="325623" y="1622581"/>
                    </a:cubicBezTo>
                    <a:cubicBezTo>
                      <a:pt x="325623" y="1622581"/>
                      <a:pt x="244908" y="1256894"/>
                      <a:pt x="175724" y="1233832"/>
                    </a:cubicBezTo>
                    <a:cubicBezTo>
                      <a:pt x="106540" y="1210771"/>
                      <a:pt x="-20297" y="1210771"/>
                      <a:pt x="2764" y="1485311"/>
                    </a:cubicBezTo>
                    <a:cubicBezTo>
                      <a:pt x="25825" y="1759851"/>
                      <a:pt x="53828" y="1547357"/>
                      <a:pt x="152663" y="2056902"/>
                    </a:cubicBezTo>
                    <a:cubicBezTo>
                      <a:pt x="210316" y="2353954"/>
                      <a:pt x="314092" y="2125537"/>
                      <a:pt x="314092" y="2125537"/>
                    </a:cubicBezTo>
                    <a:close/>
                  </a:path>
                </a:pathLst>
              </a:custGeom>
              <a:solidFill>
                <a:srgbClr val="F4F4F4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28" name="Freeform: Shape 1127">
                <a:extLst>
                  <a:ext uri="{FF2B5EF4-FFF2-40B4-BE49-F238E27FC236}">
                    <a16:creationId xmlns:a16="http://schemas.microsoft.com/office/drawing/2014/main" id="{478EA2FB-F187-40EF-AC45-C0CDA96B577E}"/>
                  </a:ext>
                </a:extLst>
              </p:cNvPr>
              <p:cNvSpPr/>
              <p:nvPr/>
            </p:nvSpPr>
            <p:spPr>
              <a:xfrm>
                <a:off x="3547453" y="5408430"/>
                <a:ext cx="1370405" cy="1044898"/>
              </a:xfrm>
              <a:custGeom>
                <a:avLst/>
                <a:gdLst>
                  <a:gd name="connsiteX0" fmla="*/ 169020 w 1370405"/>
                  <a:gd name="connsiteY0" fmla="*/ 0 h 1044898"/>
                  <a:gd name="connsiteX1" fmla="*/ 3747 w 1370405"/>
                  <a:gd name="connsiteY1" fmla="*/ 607831 h 1044898"/>
                  <a:gd name="connsiteX2" fmla="*/ 1005268 w 1370405"/>
                  <a:gd name="connsiteY2" fmla="*/ 1044898 h 1044898"/>
                  <a:gd name="connsiteX3" fmla="*/ 1370406 w 1370405"/>
                  <a:gd name="connsiteY3" fmla="*/ 657248 h 1044898"/>
                  <a:gd name="connsiteX4" fmla="*/ 169020 w 1370405"/>
                  <a:gd name="connsiteY4" fmla="*/ 0 h 1044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0405" h="1044898">
                    <a:moveTo>
                      <a:pt x="169020" y="0"/>
                    </a:moveTo>
                    <a:cubicBezTo>
                      <a:pt x="169020" y="0"/>
                      <a:pt x="68539" y="591358"/>
                      <a:pt x="3747" y="607831"/>
                    </a:cubicBezTo>
                    <a:cubicBezTo>
                      <a:pt x="-60495" y="624303"/>
                      <a:pt x="718649" y="1007560"/>
                      <a:pt x="1005268" y="1044898"/>
                    </a:cubicBezTo>
                    <a:cubicBezTo>
                      <a:pt x="1005268" y="1044898"/>
                      <a:pt x="1177679" y="747297"/>
                      <a:pt x="1370406" y="657248"/>
                    </a:cubicBezTo>
                    <a:cubicBezTo>
                      <a:pt x="1370406" y="656699"/>
                      <a:pt x="208554" y="263009"/>
                      <a:pt x="16902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29" name="Freeform: Shape 1128">
                <a:extLst>
                  <a:ext uri="{FF2B5EF4-FFF2-40B4-BE49-F238E27FC236}">
                    <a16:creationId xmlns:a16="http://schemas.microsoft.com/office/drawing/2014/main" id="{7AEFCF5B-587A-4450-AB1F-000F856913AF}"/>
                  </a:ext>
                </a:extLst>
              </p:cNvPr>
              <p:cNvSpPr/>
              <p:nvPr/>
            </p:nvSpPr>
            <p:spPr>
              <a:xfrm>
                <a:off x="4928291" y="5402939"/>
                <a:ext cx="1354477" cy="1053683"/>
              </a:xfrm>
              <a:custGeom>
                <a:avLst/>
                <a:gdLst>
                  <a:gd name="connsiteX0" fmla="*/ 1181069 w 1354477"/>
                  <a:gd name="connsiteY0" fmla="*/ 0 h 1053683"/>
                  <a:gd name="connsiteX1" fmla="*/ 1350735 w 1354477"/>
                  <a:gd name="connsiteY1" fmla="*/ 606184 h 1053683"/>
                  <a:gd name="connsiteX2" fmla="*/ 365138 w 1354477"/>
                  <a:gd name="connsiteY2" fmla="*/ 1053683 h 1053683"/>
                  <a:gd name="connsiteX3" fmla="*/ 0 w 1354477"/>
                  <a:gd name="connsiteY3" fmla="*/ 669877 h 1053683"/>
                  <a:gd name="connsiteX4" fmla="*/ 1181069 w 1354477"/>
                  <a:gd name="connsiteY4" fmla="*/ 0 h 1053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4477" h="1053683">
                    <a:moveTo>
                      <a:pt x="1181069" y="0"/>
                    </a:moveTo>
                    <a:cubicBezTo>
                      <a:pt x="1181069" y="0"/>
                      <a:pt x="1287042" y="589711"/>
                      <a:pt x="1350735" y="606184"/>
                    </a:cubicBezTo>
                    <a:cubicBezTo>
                      <a:pt x="1414428" y="622107"/>
                      <a:pt x="647914" y="1013600"/>
                      <a:pt x="365138" y="1053683"/>
                    </a:cubicBezTo>
                    <a:cubicBezTo>
                      <a:pt x="365138" y="1053683"/>
                      <a:pt x="191629" y="757729"/>
                      <a:pt x="0" y="669877"/>
                    </a:cubicBezTo>
                    <a:cubicBezTo>
                      <a:pt x="0" y="669877"/>
                      <a:pt x="1144281" y="263558"/>
                      <a:pt x="11810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30" name="Freeform: Shape 1129">
                <a:extLst>
                  <a:ext uri="{FF2B5EF4-FFF2-40B4-BE49-F238E27FC236}">
                    <a16:creationId xmlns:a16="http://schemas.microsoft.com/office/drawing/2014/main" id="{4033511B-9CCA-4A11-A386-BF067B6D5748}"/>
                  </a:ext>
                </a:extLst>
              </p:cNvPr>
              <p:cNvSpPr/>
              <p:nvPr/>
            </p:nvSpPr>
            <p:spPr>
              <a:xfrm>
                <a:off x="4210095" y="4228642"/>
                <a:ext cx="1215417" cy="1105113"/>
              </a:xfrm>
              <a:custGeom>
                <a:avLst/>
                <a:gdLst>
                  <a:gd name="connsiteX0" fmla="*/ 1209073 w 1215417"/>
                  <a:gd name="connsiteY0" fmla="*/ 356718 h 1105113"/>
                  <a:gd name="connsiteX1" fmla="*/ 877978 w 1215417"/>
                  <a:gd name="connsiteY1" fmla="*/ 25624 h 1105113"/>
                  <a:gd name="connsiteX2" fmla="*/ 388748 w 1215417"/>
                  <a:gd name="connsiteY2" fmla="*/ 25624 h 1105113"/>
                  <a:gd name="connsiteX3" fmla="*/ 43377 w 1215417"/>
                  <a:gd name="connsiteY3" fmla="*/ 356718 h 1105113"/>
                  <a:gd name="connsiteX4" fmla="*/ 0 w 1215417"/>
                  <a:gd name="connsiteY4" fmla="*/ 889325 h 1105113"/>
                  <a:gd name="connsiteX5" fmla="*/ 647914 w 1215417"/>
                  <a:gd name="connsiteY5" fmla="*/ 1105114 h 1105113"/>
                  <a:gd name="connsiteX6" fmla="*/ 1209073 w 1215417"/>
                  <a:gd name="connsiteY6" fmla="*/ 903602 h 1105113"/>
                  <a:gd name="connsiteX7" fmla="*/ 1209073 w 1215417"/>
                  <a:gd name="connsiteY7" fmla="*/ 356718 h 1105113"/>
                  <a:gd name="connsiteX8" fmla="*/ 1065214 w 1215417"/>
                  <a:gd name="connsiteY8" fmla="*/ 716365 h 1105113"/>
                  <a:gd name="connsiteX9" fmla="*/ 763220 w 1215417"/>
                  <a:gd name="connsiteY9" fmla="*/ 759743 h 1105113"/>
                  <a:gd name="connsiteX10" fmla="*/ 734668 w 1215417"/>
                  <a:gd name="connsiteY10" fmla="*/ 514854 h 1105113"/>
                  <a:gd name="connsiteX11" fmla="*/ 504604 w 1215417"/>
                  <a:gd name="connsiteY11" fmla="*/ 514854 h 1105113"/>
                  <a:gd name="connsiteX12" fmla="*/ 490328 w 1215417"/>
                  <a:gd name="connsiteY12" fmla="*/ 744918 h 1105113"/>
                  <a:gd name="connsiteX13" fmla="*/ 173509 w 1215417"/>
                  <a:gd name="connsiteY13" fmla="*/ 716365 h 1105113"/>
                  <a:gd name="connsiteX14" fmla="*/ 130132 w 1215417"/>
                  <a:gd name="connsiteY14" fmla="*/ 414372 h 1105113"/>
                  <a:gd name="connsiteX15" fmla="*/ 432125 w 1215417"/>
                  <a:gd name="connsiteY15" fmla="*/ 270513 h 1105113"/>
                  <a:gd name="connsiteX16" fmla="*/ 806597 w 1215417"/>
                  <a:gd name="connsiteY16" fmla="*/ 270513 h 1105113"/>
                  <a:gd name="connsiteX17" fmla="*/ 1108591 w 1215417"/>
                  <a:gd name="connsiteY17" fmla="*/ 400096 h 1105113"/>
                  <a:gd name="connsiteX18" fmla="*/ 1065214 w 1215417"/>
                  <a:gd name="connsiteY18" fmla="*/ 716365 h 1105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15417" h="1105113">
                    <a:moveTo>
                      <a:pt x="1209073" y="356718"/>
                    </a:moveTo>
                    <a:cubicBezTo>
                      <a:pt x="1007561" y="97553"/>
                      <a:pt x="877978" y="25624"/>
                      <a:pt x="877978" y="25624"/>
                    </a:cubicBezTo>
                    <a:cubicBezTo>
                      <a:pt x="877978" y="25624"/>
                      <a:pt x="561159" y="-32030"/>
                      <a:pt x="388748" y="25624"/>
                    </a:cubicBezTo>
                    <a:cubicBezTo>
                      <a:pt x="215788" y="83277"/>
                      <a:pt x="43377" y="356718"/>
                      <a:pt x="43377" y="356718"/>
                    </a:cubicBezTo>
                    <a:cubicBezTo>
                      <a:pt x="43377" y="615884"/>
                      <a:pt x="0" y="889325"/>
                      <a:pt x="0" y="889325"/>
                    </a:cubicBezTo>
                    <a:cubicBezTo>
                      <a:pt x="172960" y="1062285"/>
                      <a:pt x="403024" y="1105114"/>
                      <a:pt x="647914" y="1105114"/>
                    </a:cubicBezTo>
                    <a:cubicBezTo>
                      <a:pt x="892803" y="1105114"/>
                      <a:pt x="1194796" y="932154"/>
                      <a:pt x="1209073" y="903602"/>
                    </a:cubicBezTo>
                    <a:cubicBezTo>
                      <a:pt x="1223349" y="874500"/>
                      <a:pt x="1209073" y="356718"/>
                      <a:pt x="1209073" y="356718"/>
                    </a:cubicBezTo>
                    <a:close/>
                    <a:moveTo>
                      <a:pt x="1065214" y="716365"/>
                    </a:moveTo>
                    <a:cubicBezTo>
                      <a:pt x="945515" y="805866"/>
                      <a:pt x="763220" y="759743"/>
                      <a:pt x="763220" y="759743"/>
                    </a:cubicBezTo>
                    <a:cubicBezTo>
                      <a:pt x="662739" y="745467"/>
                      <a:pt x="734668" y="514854"/>
                      <a:pt x="734668" y="514854"/>
                    </a:cubicBezTo>
                    <a:cubicBezTo>
                      <a:pt x="634187" y="529129"/>
                      <a:pt x="504604" y="514854"/>
                      <a:pt x="504604" y="514854"/>
                    </a:cubicBezTo>
                    <a:cubicBezTo>
                      <a:pt x="504604" y="514854"/>
                      <a:pt x="591907" y="677381"/>
                      <a:pt x="490328" y="744918"/>
                    </a:cubicBezTo>
                    <a:cubicBezTo>
                      <a:pt x="404122" y="802571"/>
                      <a:pt x="216886" y="759194"/>
                      <a:pt x="173509" y="716365"/>
                    </a:cubicBezTo>
                    <a:cubicBezTo>
                      <a:pt x="87304" y="630160"/>
                      <a:pt x="130132" y="414372"/>
                      <a:pt x="130132" y="414372"/>
                    </a:cubicBezTo>
                    <a:cubicBezTo>
                      <a:pt x="216337" y="342443"/>
                      <a:pt x="245439" y="328167"/>
                      <a:pt x="432125" y="270513"/>
                    </a:cubicBezTo>
                    <a:cubicBezTo>
                      <a:pt x="619361" y="212860"/>
                      <a:pt x="806597" y="270513"/>
                      <a:pt x="806597" y="270513"/>
                    </a:cubicBezTo>
                    <a:cubicBezTo>
                      <a:pt x="806597" y="270513"/>
                      <a:pt x="1089922" y="342991"/>
                      <a:pt x="1108591" y="400096"/>
                    </a:cubicBezTo>
                    <a:cubicBezTo>
                      <a:pt x="1137143" y="486301"/>
                      <a:pt x="1122867" y="672988"/>
                      <a:pt x="1065214" y="716365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</p:grpSp>
      </p:grpSp>
      <p:grpSp>
        <p:nvGrpSpPr>
          <p:cNvPr id="1131" name="Group 1130">
            <a:extLst>
              <a:ext uri="{FF2B5EF4-FFF2-40B4-BE49-F238E27FC236}">
                <a16:creationId xmlns:a16="http://schemas.microsoft.com/office/drawing/2014/main" id="{85B868DB-5096-4C9E-B872-209BD8EBF8C6}"/>
              </a:ext>
            </a:extLst>
          </p:cNvPr>
          <p:cNvGrpSpPr/>
          <p:nvPr/>
        </p:nvGrpSpPr>
        <p:grpSpPr>
          <a:xfrm>
            <a:off x="6264429" y="4245923"/>
            <a:ext cx="600195" cy="615553"/>
            <a:chOff x="8591698" y="479233"/>
            <a:chExt cx="1009878" cy="1035720"/>
          </a:xfrm>
        </p:grpSpPr>
        <p:sp>
          <p:nvSpPr>
            <p:cNvPr id="1132" name="Oval 1131">
              <a:extLst>
                <a:ext uri="{FF2B5EF4-FFF2-40B4-BE49-F238E27FC236}">
                  <a16:creationId xmlns:a16="http://schemas.microsoft.com/office/drawing/2014/main" id="{F263B361-BFCB-4DA4-AB58-F52163C4ACD3}"/>
                </a:ext>
              </a:extLst>
            </p:cNvPr>
            <p:cNvSpPr/>
            <p:nvPr/>
          </p:nvSpPr>
          <p:spPr>
            <a:xfrm>
              <a:off x="8591698" y="479233"/>
              <a:ext cx="1009878" cy="1009878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9672B"/>
                </a:solidFill>
              </a:endParaRPr>
            </a:p>
          </p:txBody>
        </p:sp>
        <p:grpSp>
          <p:nvGrpSpPr>
            <p:cNvPr id="1133" name="Graphic 1037">
              <a:extLst>
                <a:ext uri="{FF2B5EF4-FFF2-40B4-BE49-F238E27FC236}">
                  <a16:creationId xmlns:a16="http://schemas.microsoft.com/office/drawing/2014/main" id="{98E1DB31-FDFA-42AD-A40A-22600198E47E}"/>
                </a:ext>
              </a:extLst>
            </p:cNvPr>
            <p:cNvGrpSpPr/>
            <p:nvPr/>
          </p:nvGrpSpPr>
          <p:grpSpPr>
            <a:xfrm>
              <a:off x="8661302" y="653961"/>
              <a:ext cx="870671" cy="860992"/>
              <a:chOff x="1891333" y="877126"/>
              <a:chExt cx="6048657" cy="5981422"/>
            </a:xfrm>
          </p:grpSpPr>
          <p:sp>
            <p:nvSpPr>
              <p:cNvPr id="1134" name="Freeform: Shape 1133">
                <a:extLst>
                  <a:ext uri="{FF2B5EF4-FFF2-40B4-BE49-F238E27FC236}">
                    <a16:creationId xmlns:a16="http://schemas.microsoft.com/office/drawing/2014/main" id="{04D1646A-E711-4C79-8FC7-29FB676476B4}"/>
                  </a:ext>
                </a:extLst>
              </p:cNvPr>
              <p:cNvSpPr/>
              <p:nvPr/>
            </p:nvSpPr>
            <p:spPr>
              <a:xfrm>
                <a:off x="3717571" y="5254026"/>
                <a:ext cx="2389593" cy="896759"/>
              </a:xfrm>
              <a:custGeom>
                <a:avLst/>
                <a:gdLst>
                  <a:gd name="connsiteX0" fmla="*/ 2389593 w 2389593"/>
                  <a:gd name="connsiteY0" fmla="*/ 896759 h 896759"/>
                  <a:gd name="connsiteX1" fmla="*/ 0 w 2389593"/>
                  <a:gd name="connsiteY1" fmla="*/ 896759 h 896759"/>
                  <a:gd name="connsiteX2" fmla="*/ 0 w 2389593"/>
                  <a:gd name="connsiteY2" fmla="*/ 148914 h 896759"/>
                  <a:gd name="connsiteX3" fmla="*/ 2389593 w 2389593"/>
                  <a:gd name="connsiteY3" fmla="*/ 148914 h 896759"/>
                  <a:gd name="connsiteX4" fmla="*/ 2389593 w 2389593"/>
                  <a:gd name="connsiteY4" fmla="*/ 896759 h 896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9593" h="896759">
                    <a:moveTo>
                      <a:pt x="2389593" y="896759"/>
                    </a:moveTo>
                    <a:cubicBezTo>
                      <a:pt x="1598370" y="616729"/>
                      <a:pt x="797812" y="626064"/>
                      <a:pt x="0" y="896759"/>
                    </a:cubicBezTo>
                    <a:lnTo>
                      <a:pt x="0" y="148914"/>
                    </a:lnTo>
                    <a:cubicBezTo>
                      <a:pt x="803303" y="-56442"/>
                      <a:pt x="1598919" y="-42715"/>
                      <a:pt x="2389593" y="148914"/>
                    </a:cubicBezTo>
                    <a:lnTo>
                      <a:pt x="2389593" y="896759"/>
                    </a:lnTo>
                    <a:close/>
                  </a:path>
                </a:pathLst>
              </a:custGeom>
              <a:solidFill>
                <a:srgbClr val="A1A1A1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35" name="Freeform: Shape 1134">
                <a:extLst>
                  <a:ext uri="{FF2B5EF4-FFF2-40B4-BE49-F238E27FC236}">
                    <a16:creationId xmlns:a16="http://schemas.microsoft.com/office/drawing/2014/main" id="{254C0AD2-904C-4565-91E8-B14608B912FE}"/>
                  </a:ext>
                </a:extLst>
              </p:cNvPr>
              <p:cNvSpPr/>
              <p:nvPr/>
            </p:nvSpPr>
            <p:spPr>
              <a:xfrm>
                <a:off x="1891333" y="4757771"/>
                <a:ext cx="6048657" cy="2100777"/>
              </a:xfrm>
              <a:custGeom>
                <a:avLst/>
                <a:gdLst>
                  <a:gd name="connsiteX0" fmla="*/ 3858929 w 6048657"/>
                  <a:gd name="connsiteY0" fmla="*/ 0 h 2100777"/>
                  <a:gd name="connsiteX1" fmla="*/ 4036831 w 6048657"/>
                  <a:gd name="connsiteY1" fmla="*/ 988343 h 2100777"/>
                  <a:gd name="connsiteX2" fmla="*/ 5662106 w 6048657"/>
                  <a:gd name="connsiteY2" fmla="*/ 1646689 h 2100777"/>
                  <a:gd name="connsiteX3" fmla="*/ 6048658 w 6048657"/>
                  <a:gd name="connsiteY3" fmla="*/ 2100778 h 2100777"/>
                  <a:gd name="connsiteX4" fmla="*/ 0 w 6048657"/>
                  <a:gd name="connsiteY4" fmla="*/ 2100778 h 2100777"/>
                  <a:gd name="connsiteX5" fmla="*/ 379963 w 6048657"/>
                  <a:gd name="connsiteY5" fmla="*/ 1714226 h 2100777"/>
                  <a:gd name="connsiteX6" fmla="*/ 1395760 w 6048657"/>
                  <a:gd name="connsiteY6" fmla="*/ 1456708 h 2100777"/>
                  <a:gd name="connsiteX7" fmla="*/ 1535775 w 6048657"/>
                  <a:gd name="connsiteY7" fmla="*/ 1400701 h 2100777"/>
                  <a:gd name="connsiteX8" fmla="*/ 1565425 w 6048657"/>
                  <a:gd name="connsiteY8" fmla="*/ 1380386 h 2100777"/>
                  <a:gd name="connsiteX9" fmla="*/ 1984922 w 6048657"/>
                  <a:gd name="connsiteY9" fmla="*/ 1073999 h 2100777"/>
                  <a:gd name="connsiteX10" fmla="*/ 2105719 w 6048657"/>
                  <a:gd name="connsiteY10" fmla="*/ 676466 h 2100777"/>
                  <a:gd name="connsiteX11" fmla="*/ 2146351 w 6048657"/>
                  <a:gd name="connsiteY11" fmla="*/ 42279 h 2100777"/>
                  <a:gd name="connsiteX12" fmla="*/ 3858929 w 6048657"/>
                  <a:gd name="connsiteY12" fmla="*/ 0 h 2100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048657" h="2100777">
                    <a:moveTo>
                      <a:pt x="3858929" y="0"/>
                    </a:moveTo>
                    <a:cubicBezTo>
                      <a:pt x="3796884" y="-549"/>
                      <a:pt x="3889129" y="777496"/>
                      <a:pt x="4036831" y="988343"/>
                    </a:cubicBezTo>
                    <a:cubicBezTo>
                      <a:pt x="4190573" y="1209073"/>
                      <a:pt x="5179465" y="1490202"/>
                      <a:pt x="5662106" y="1646689"/>
                    </a:cubicBezTo>
                    <a:cubicBezTo>
                      <a:pt x="5933351" y="1735091"/>
                      <a:pt x="6048658" y="2100778"/>
                      <a:pt x="6048658" y="2100778"/>
                    </a:cubicBezTo>
                    <a:lnTo>
                      <a:pt x="0" y="2100778"/>
                    </a:lnTo>
                    <a:cubicBezTo>
                      <a:pt x="0" y="2100778"/>
                      <a:pt x="276736" y="1785057"/>
                      <a:pt x="379963" y="1714226"/>
                    </a:cubicBezTo>
                    <a:cubicBezTo>
                      <a:pt x="488132" y="1639551"/>
                      <a:pt x="1187659" y="1497889"/>
                      <a:pt x="1395760" y="1456708"/>
                    </a:cubicBezTo>
                    <a:cubicBezTo>
                      <a:pt x="1445726" y="1446824"/>
                      <a:pt x="1493496" y="1428155"/>
                      <a:pt x="1535775" y="1400701"/>
                    </a:cubicBezTo>
                    <a:cubicBezTo>
                      <a:pt x="1545658" y="1394113"/>
                      <a:pt x="1555542" y="1387523"/>
                      <a:pt x="1565425" y="1380386"/>
                    </a:cubicBezTo>
                    <a:lnTo>
                      <a:pt x="1984922" y="1073999"/>
                    </a:lnTo>
                    <a:cubicBezTo>
                      <a:pt x="1984922" y="1073999"/>
                      <a:pt x="2116701" y="915865"/>
                      <a:pt x="2105719" y="676466"/>
                    </a:cubicBezTo>
                    <a:cubicBezTo>
                      <a:pt x="2094738" y="437067"/>
                      <a:pt x="2146351" y="42279"/>
                      <a:pt x="2146351" y="42279"/>
                    </a:cubicBezTo>
                    <a:lnTo>
                      <a:pt x="3858929" y="0"/>
                    </a:ln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36" name="Freeform: Shape 1135">
                <a:extLst>
                  <a:ext uri="{FF2B5EF4-FFF2-40B4-BE49-F238E27FC236}">
                    <a16:creationId xmlns:a16="http://schemas.microsoft.com/office/drawing/2014/main" id="{C2DA5D1D-CC86-46B1-BDF3-B2C4D2E1BC61}"/>
                  </a:ext>
                </a:extLst>
              </p:cNvPr>
              <p:cNvSpPr/>
              <p:nvPr/>
            </p:nvSpPr>
            <p:spPr>
              <a:xfrm>
                <a:off x="3398792" y="877126"/>
                <a:ext cx="2910480" cy="2691340"/>
              </a:xfrm>
              <a:custGeom>
                <a:avLst/>
                <a:gdLst>
                  <a:gd name="connsiteX0" fmla="*/ 276500 w 2910480"/>
                  <a:gd name="connsiteY0" fmla="*/ 2691340 h 2691340"/>
                  <a:gd name="connsiteX1" fmla="*/ 91460 w 2910480"/>
                  <a:gd name="connsiteY1" fmla="*/ 2297101 h 2691340"/>
                  <a:gd name="connsiteX2" fmla="*/ 33807 w 2910480"/>
                  <a:gd name="connsiteY2" fmla="*/ 1664013 h 2691340"/>
                  <a:gd name="connsiteX3" fmla="*/ 194138 w 2910480"/>
                  <a:gd name="connsiteY3" fmla="*/ 541695 h 2691340"/>
                  <a:gd name="connsiteX4" fmla="*/ 655913 w 2910480"/>
                  <a:gd name="connsiteY4" fmla="*/ 221582 h 2691340"/>
                  <a:gd name="connsiteX5" fmla="*/ 935395 w 2910480"/>
                  <a:gd name="connsiteY5" fmla="*/ 118904 h 2691340"/>
                  <a:gd name="connsiteX6" fmla="*/ 1410898 w 2910480"/>
                  <a:gd name="connsiteY6" fmla="*/ 16226 h 2691340"/>
                  <a:gd name="connsiteX7" fmla="*/ 1932523 w 2910480"/>
                  <a:gd name="connsiteY7" fmla="*/ 84861 h 2691340"/>
                  <a:gd name="connsiteX8" fmla="*/ 2029710 w 2910480"/>
                  <a:gd name="connsiteY8" fmla="*/ 73330 h 2691340"/>
                  <a:gd name="connsiteX9" fmla="*/ 2358059 w 2910480"/>
                  <a:gd name="connsiteY9" fmla="*/ 359400 h 2691340"/>
                  <a:gd name="connsiteX10" fmla="*/ 2596360 w 2910480"/>
                  <a:gd name="connsiteY10" fmla="*/ 412112 h 2691340"/>
                  <a:gd name="connsiteX11" fmla="*/ 2682565 w 2910480"/>
                  <a:gd name="connsiteY11" fmla="*/ 541695 h 2691340"/>
                  <a:gd name="connsiteX12" fmla="*/ 2898353 w 2910480"/>
                  <a:gd name="connsiteY12" fmla="*/ 1319191 h 2691340"/>
                  <a:gd name="connsiteX13" fmla="*/ 2854976 w 2910480"/>
                  <a:gd name="connsiteY13" fmla="*/ 2398681 h 2691340"/>
                  <a:gd name="connsiteX14" fmla="*/ 2633148 w 2910480"/>
                  <a:gd name="connsiteY14" fmla="*/ 2535402 h 2691340"/>
                  <a:gd name="connsiteX15" fmla="*/ 2285032 w 2910480"/>
                  <a:gd name="connsiteY15" fmla="*/ 1170940 h 2691340"/>
                  <a:gd name="connsiteX16" fmla="*/ 668542 w 2910480"/>
                  <a:gd name="connsiteY16" fmla="*/ 1170940 h 2691340"/>
                  <a:gd name="connsiteX17" fmla="*/ 276500 w 2910480"/>
                  <a:gd name="connsiteY17" fmla="*/ 2691340 h 2691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910480" h="2691340">
                    <a:moveTo>
                      <a:pt x="276500" y="2691340"/>
                    </a:moveTo>
                    <a:cubicBezTo>
                      <a:pt x="276500" y="2691340"/>
                      <a:pt x="140328" y="2377267"/>
                      <a:pt x="91460" y="2297101"/>
                    </a:cubicBezTo>
                    <a:cubicBezTo>
                      <a:pt x="42592" y="2216936"/>
                      <a:pt x="62908" y="1836424"/>
                      <a:pt x="33807" y="1664013"/>
                    </a:cubicBezTo>
                    <a:cubicBezTo>
                      <a:pt x="22825" y="1597025"/>
                      <a:pt x="-97423" y="793173"/>
                      <a:pt x="194138" y="541695"/>
                    </a:cubicBezTo>
                    <a:cubicBezTo>
                      <a:pt x="485699" y="290216"/>
                      <a:pt x="655913" y="221582"/>
                      <a:pt x="655913" y="221582"/>
                    </a:cubicBezTo>
                    <a:cubicBezTo>
                      <a:pt x="655913" y="221582"/>
                      <a:pt x="667993" y="118904"/>
                      <a:pt x="935395" y="118904"/>
                    </a:cubicBezTo>
                    <a:cubicBezTo>
                      <a:pt x="1202796" y="118904"/>
                      <a:pt x="974380" y="-52409"/>
                      <a:pt x="1410898" y="16226"/>
                    </a:cubicBezTo>
                    <a:cubicBezTo>
                      <a:pt x="1847416" y="84861"/>
                      <a:pt x="1932523" y="84861"/>
                      <a:pt x="1932523" y="84861"/>
                    </a:cubicBezTo>
                    <a:lnTo>
                      <a:pt x="2029710" y="73330"/>
                    </a:lnTo>
                    <a:cubicBezTo>
                      <a:pt x="2029710" y="73330"/>
                      <a:pt x="2382219" y="210600"/>
                      <a:pt x="2358059" y="359400"/>
                    </a:cubicBezTo>
                    <a:cubicBezTo>
                      <a:pt x="2333900" y="508201"/>
                      <a:pt x="2596360" y="412112"/>
                      <a:pt x="2596360" y="412112"/>
                    </a:cubicBezTo>
                    <a:lnTo>
                      <a:pt x="2682565" y="541695"/>
                    </a:lnTo>
                    <a:cubicBezTo>
                      <a:pt x="2682565" y="541695"/>
                      <a:pt x="2972479" y="533459"/>
                      <a:pt x="2898353" y="1319191"/>
                    </a:cubicBezTo>
                    <a:cubicBezTo>
                      <a:pt x="2826424" y="2081862"/>
                      <a:pt x="2815442" y="2388248"/>
                      <a:pt x="2854976" y="2398681"/>
                    </a:cubicBezTo>
                    <a:cubicBezTo>
                      <a:pt x="2948869" y="2423939"/>
                      <a:pt x="2633148" y="2535402"/>
                      <a:pt x="2633148" y="2535402"/>
                    </a:cubicBezTo>
                    <a:cubicBezTo>
                      <a:pt x="2633148" y="2535402"/>
                      <a:pt x="2673780" y="1159958"/>
                      <a:pt x="2285032" y="1170940"/>
                    </a:cubicBezTo>
                    <a:cubicBezTo>
                      <a:pt x="1896283" y="1181921"/>
                      <a:pt x="1611312" y="1377393"/>
                      <a:pt x="668542" y="1170940"/>
                    </a:cubicBezTo>
                    <a:cubicBezTo>
                      <a:pt x="461539" y="1125366"/>
                      <a:pt x="167233" y="2417350"/>
                      <a:pt x="276500" y="2691340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37" name="Freeform: Shape 1136">
                <a:extLst>
                  <a:ext uri="{FF2B5EF4-FFF2-40B4-BE49-F238E27FC236}">
                    <a16:creationId xmlns:a16="http://schemas.microsoft.com/office/drawing/2014/main" id="{C58816C5-00F6-4128-92BF-4941C0ED96B8}"/>
                  </a:ext>
                </a:extLst>
              </p:cNvPr>
              <p:cNvSpPr/>
              <p:nvPr/>
            </p:nvSpPr>
            <p:spPr>
              <a:xfrm>
                <a:off x="3329354" y="1926667"/>
                <a:ext cx="2961909" cy="3393909"/>
              </a:xfrm>
              <a:custGeom>
                <a:avLst/>
                <a:gdLst>
                  <a:gd name="connsiteX0" fmla="*/ 314092 w 2961909"/>
                  <a:gd name="connsiteY0" fmla="*/ 2125537 h 3393909"/>
                  <a:gd name="connsiteX1" fmla="*/ 902705 w 2961909"/>
                  <a:gd name="connsiteY1" fmla="*/ 3200085 h 3393909"/>
                  <a:gd name="connsiteX2" fmla="*/ 2011845 w 2961909"/>
                  <a:gd name="connsiteY2" fmla="*/ 3260484 h 3393909"/>
                  <a:gd name="connsiteX3" fmla="*/ 2622421 w 2961909"/>
                  <a:gd name="connsiteY3" fmla="*/ 2514285 h 3393909"/>
                  <a:gd name="connsiteX4" fmla="*/ 2726197 w 2961909"/>
                  <a:gd name="connsiteY4" fmla="*/ 2125537 h 3393909"/>
                  <a:gd name="connsiteX5" fmla="*/ 2841504 w 2961909"/>
                  <a:gd name="connsiteY5" fmla="*/ 2068433 h 3393909"/>
                  <a:gd name="connsiteX6" fmla="*/ 2933749 w 2961909"/>
                  <a:gd name="connsiteY6" fmla="*/ 1542415 h 3393909"/>
                  <a:gd name="connsiteX7" fmla="*/ 2876096 w 2961909"/>
                  <a:gd name="connsiteY7" fmla="*/ 1279406 h 3393909"/>
                  <a:gd name="connsiteX8" fmla="*/ 2703136 w 2961909"/>
                  <a:gd name="connsiteY8" fmla="*/ 1485311 h 3393909"/>
                  <a:gd name="connsiteX9" fmla="*/ 2738826 w 2961909"/>
                  <a:gd name="connsiteY9" fmla="*/ 934035 h 3393909"/>
                  <a:gd name="connsiteX10" fmla="*/ 2437931 w 2961909"/>
                  <a:gd name="connsiteY10" fmla="*/ 125241 h 3393909"/>
                  <a:gd name="connsiteX11" fmla="*/ 1638471 w 2961909"/>
                  <a:gd name="connsiteY11" fmla="*/ 68137 h 3393909"/>
                  <a:gd name="connsiteX12" fmla="*/ 891723 w 2961909"/>
                  <a:gd name="connsiteY12" fmla="*/ 11033 h 3393909"/>
                  <a:gd name="connsiteX13" fmla="*/ 453009 w 2961909"/>
                  <a:gd name="connsiteY13" fmla="*/ 479947 h 3393909"/>
                  <a:gd name="connsiteX14" fmla="*/ 314092 w 2961909"/>
                  <a:gd name="connsiteY14" fmla="*/ 1485311 h 3393909"/>
                  <a:gd name="connsiteX15" fmla="*/ 325623 w 2961909"/>
                  <a:gd name="connsiteY15" fmla="*/ 1622581 h 3393909"/>
                  <a:gd name="connsiteX16" fmla="*/ 175724 w 2961909"/>
                  <a:gd name="connsiteY16" fmla="*/ 1233832 h 3393909"/>
                  <a:gd name="connsiteX17" fmla="*/ 2764 w 2961909"/>
                  <a:gd name="connsiteY17" fmla="*/ 1485311 h 3393909"/>
                  <a:gd name="connsiteX18" fmla="*/ 152663 w 2961909"/>
                  <a:gd name="connsiteY18" fmla="*/ 2056902 h 3393909"/>
                  <a:gd name="connsiteX19" fmla="*/ 314092 w 2961909"/>
                  <a:gd name="connsiteY19" fmla="*/ 2125537 h 3393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61909" h="3393909">
                    <a:moveTo>
                      <a:pt x="314092" y="2125537"/>
                    </a:moveTo>
                    <a:cubicBezTo>
                      <a:pt x="314092" y="2125537"/>
                      <a:pt x="481561" y="2945862"/>
                      <a:pt x="902705" y="3200085"/>
                    </a:cubicBezTo>
                    <a:cubicBezTo>
                      <a:pt x="1559953" y="3597619"/>
                      <a:pt x="2011845" y="3260484"/>
                      <a:pt x="2011845" y="3260484"/>
                    </a:cubicBezTo>
                    <a:cubicBezTo>
                      <a:pt x="2011845" y="3260484"/>
                      <a:pt x="2536216" y="2791021"/>
                      <a:pt x="2622421" y="2514285"/>
                    </a:cubicBezTo>
                    <a:cubicBezTo>
                      <a:pt x="2699293" y="2267200"/>
                      <a:pt x="2726197" y="2125537"/>
                      <a:pt x="2726197" y="2125537"/>
                    </a:cubicBezTo>
                    <a:cubicBezTo>
                      <a:pt x="2726197" y="2125537"/>
                      <a:pt x="2795381" y="2125537"/>
                      <a:pt x="2841504" y="2068433"/>
                    </a:cubicBezTo>
                    <a:cubicBezTo>
                      <a:pt x="2887627" y="2011329"/>
                      <a:pt x="2899157" y="1645642"/>
                      <a:pt x="2933749" y="1542415"/>
                    </a:cubicBezTo>
                    <a:cubicBezTo>
                      <a:pt x="2968341" y="1439737"/>
                      <a:pt x="2991403" y="1267875"/>
                      <a:pt x="2876096" y="1279406"/>
                    </a:cubicBezTo>
                    <a:cubicBezTo>
                      <a:pt x="2760789" y="1290937"/>
                      <a:pt x="2703136" y="1485311"/>
                      <a:pt x="2703136" y="1485311"/>
                    </a:cubicBezTo>
                    <a:cubicBezTo>
                      <a:pt x="2703136" y="1485311"/>
                      <a:pt x="2808010" y="1139391"/>
                      <a:pt x="2738826" y="934035"/>
                    </a:cubicBezTo>
                    <a:cubicBezTo>
                      <a:pt x="2669642" y="728130"/>
                      <a:pt x="2714667" y="296554"/>
                      <a:pt x="2437931" y="125241"/>
                    </a:cubicBezTo>
                    <a:cubicBezTo>
                      <a:pt x="2161195" y="-46071"/>
                      <a:pt x="1808137" y="11033"/>
                      <a:pt x="1638471" y="68137"/>
                    </a:cubicBezTo>
                    <a:cubicBezTo>
                      <a:pt x="1468806" y="125241"/>
                      <a:pt x="1110806" y="91198"/>
                      <a:pt x="891723" y="11033"/>
                    </a:cubicBezTo>
                    <a:cubicBezTo>
                      <a:pt x="672641" y="-69133"/>
                      <a:pt x="487601" y="308085"/>
                      <a:pt x="453009" y="479947"/>
                    </a:cubicBezTo>
                    <a:cubicBezTo>
                      <a:pt x="418417" y="651808"/>
                      <a:pt x="302561" y="1348041"/>
                      <a:pt x="314092" y="1485311"/>
                    </a:cubicBezTo>
                    <a:cubicBezTo>
                      <a:pt x="325623" y="1622581"/>
                      <a:pt x="325623" y="1622581"/>
                      <a:pt x="325623" y="1622581"/>
                    </a:cubicBezTo>
                    <a:cubicBezTo>
                      <a:pt x="325623" y="1622581"/>
                      <a:pt x="244908" y="1256894"/>
                      <a:pt x="175724" y="1233832"/>
                    </a:cubicBezTo>
                    <a:cubicBezTo>
                      <a:pt x="106540" y="1210771"/>
                      <a:pt x="-20297" y="1210771"/>
                      <a:pt x="2764" y="1485311"/>
                    </a:cubicBezTo>
                    <a:cubicBezTo>
                      <a:pt x="25825" y="1759851"/>
                      <a:pt x="53828" y="1547357"/>
                      <a:pt x="152663" y="2056902"/>
                    </a:cubicBezTo>
                    <a:cubicBezTo>
                      <a:pt x="210316" y="2353954"/>
                      <a:pt x="314092" y="2125537"/>
                      <a:pt x="314092" y="2125537"/>
                    </a:cubicBezTo>
                    <a:close/>
                  </a:path>
                </a:pathLst>
              </a:custGeom>
              <a:solidFill>
                <a:srgbClr val="F4F4F4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38" name="Freeform: Shape 1137">
                <a:extLst>
                  <a:ext uri="{FF2B5EF4-FFF2-40B4-BE49-F238E27FC236}">
                    <a16:creationId xmlns:a16="http://schemas.microsoft.com/office/drawing/2014/main" id="{E50FDD98-8883-4E4B-A4C1-278D47179E96}"/>
                  </a:ext>
                </a:extLst>
              </p:cNvPr>
              <p:cNvSpPr/>
              <p:nvPr/>
            </p:nvSpPr>
            <p:spPr>
              <a:xfrm>
                <a:off x="3547453" y="5408430"/>
                <a:ext cx="1370405" cy="1044898"/>
              </a:xfrm>
              <a:custGeom>
                <a:avLst/>
                <a:gdLst>
                  <a:gd name="connsiteX0" fmla="*/ 169020 w 1370405"/>
                  <a:gd name="connsiteY0" fmla="*/ 0 h 1044898"/>
                  <a:gd name="connsiteX1" fmla="*/ 3747 w 1370405"/>
                  <a:gd name="connsiteY1" fmla="*/ 607831 h 1044898"/>
                  <a:gd name="connsiteX2" fmla="*/ 1005268 w 1370405"/>
                  <a:gd name="connsiteY2" fmla="*/ 1044898 h 1044898"/>
                  <a:gd name="connsiteX3" fmla="*/ 1370406 w 1370405"/>
                  <a:gd name="connsiteY3" fmla="*/ 657248 h 1044898"/>
                  <a:gd name="connsiteX4" fmla="*/ 169020 w 1370405"/>
                  <a:gd name="connsiteY4" fmla="*/ 0 h 1044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0405" h="1044898">
                    <a:moveTo>
                      <a:pt x="169020" y="0"/>
                    </a:moveTo>
                    <a:cubicBezTo>
                      <a:pt x="169020" y="0"/>
                      <a:pt x="68539" y="591358"/>
                      <a:pt x="3747" y="607831"/>
                    </a:cubicBezTo>
                    <a:cubicBezTo>
                      <a:pt x="-60495" y="624303"/>
                      <a:pt x="718649" y="1007560"/>
                      <a:pt x="1005268" y="1044898"/>
                    </a:cubicBezTo>
                    <a:cubicBezTo>
                      <a:pt x="1005268" y="1044898"/>
                      <a:pt x="1177679" y="747297"/>
                      <a:pt x="1370406" y="657248"/>
                    </a:cubicBezTo>
                    <a:cubicBezTo>
                      <a:pt x="1370406" y="656699"/>
                      <a:pt x="208554" y="263009"/>
                      <a:pt x="16902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39" name="Freeform: Shape 1138">
                <a:extLst>
                  <a:ext uri="{FF2B5EF4-FFF2-40B4-BE49-F238E27FC236}">
                    <a16:creationId xmlns:a16="http://schemas.microsoft.com/office/drawing/2014/main" id="{286CAD5F-074B-4A7D-AAF4-82AF89BC6C0D}"/>
                  </a:ext>
                </a:extLst>
              </p:cNvPr>
              <p:cNvSpPr/>
              <p:nvPr/>
            </p:nvSpPr>
            <p:spPr>
              <a:xfrm>
                <a:off x="4928291" y="5402939"/>
                <a:ext cx="1354477" cy="1053683"/>
              </a:xfrm>
              <a:custGeom>
                <a:avLst/>
                <a:gdLst>
                  <a:gd name="connsiteX0" fmla="*/ 1181069 w 1354477"/>
                  <a:gd name="connsiteY0" fmla="*/ 0 h 1053683"/>
                  <a:gd name="connsiteX1" fmla="*/ 1350735 w 1354477"/>
                  <a:gd name="connsiteY1" fmla="*/ 606184 h 1053683"/>
                  <a:gd name="connsiteX2" fmla="*/ 365138 w 1354477"/>
                  <a:gd name="connsiteY2" fmla="*/ 1053683 h 1053683"/>
                  <a:gd name="connsiteX3" fmla="*/ 0 w 1354477"/>
                  <a:gd name="connsiteY3" fmla="*/ 669877 h 1053683"/>
                  <a:gd name="connsiteX4" fmla="*/ 1181069 w 1354477"/>
                  <a:gd name="connsiteY4" fmla="*/ 0 h 1053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4477" h="1053683">
                    <a:moveTo>
                      <a:pt x="1181069" y="0"/>
                    </a:moveTo>
                    <a:cubicBezTo>
                      <a:pt x="1181069" y="0"/>
                      <a:pt x="1287042" y="589711"/>
                      <a:pt x="1350735" y="606184"/>
                    </a:cubicBezTo>
                    <a:cubicBezTo>
                      <a:pt x="1414428" y="622107"/>
                      <a:pt x="647914" y="1013600"/>
                      <a:pt x="365138" y="1053683"/>
                    </a:cubicBezTo>
                    <a:cubicBezTo>
                      <a:pt x="365138" y="1053683"/>
                      <a:pt x="191629" y="757729"/>
                      <a:pt x="0" y="669877"/>
                    </a:cubicBezTo>
                    <a:cubicBezTo>
                      <a:pt x="0" y="669877"/>
                      <a:pt x="1144281" y="263558"/>
                      <a:pt x="11810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40" name="Freeform: Shape 1139">
                <a:extLst>
                  <a:ext uri="{FF2B5EF4-FFF2-40B4-BE49-F238E27FC236}">
                    <a16:creationId xmlns:a16="http://schemas.microsoft.com/office/drawing/2014/main" id="{21E6A7C7-9F03-4EAD-8293-46CD6488C00C}"/>
                  </a:ext>
                </a:extLst>
              </p:cNvPr>
              <p:cNvSpPr/>
              <p:nvPr/>
            </p:nvSpPr>
            <p:spPr>
              <a:xfrm>
                <a:off x="4210095" y="4228642"/>
                <a:ext cx="1215417" cy="1105113"/>
              </a:xfrm>
              <a:custGeom>
                <a:avLst/>
                <a:gdLst>
                  <a:gd name="connsiteX0" fmla="*/ 1209073 w 1215417"/>
                  <a:gd name="connsiteY0" fmla="*/ 356718 h 1105113"/>
                  <a:gd name="connsiteX1" fmla="*/ 877978 w 1215417"/>
                  <a:gd name="connsiteY1" fmla="*/ 25624 h 1105113"/>
                  <a:gd name="connsiteX2" fmla="*/ 388748 w 1215417"/>
                  <a:gd name="connsiteY2" fmla="*/ 25624 h 1105113"/>
                  <a:gd name="connsiteX3" fmla="*/ 43377 w 1215417"/>
                  <a:gd name="connsiteY3" fmla="*/ 356718 h 1105113"/>
                  <a:gd name="connsiteX4" fmla="*/ 0 w 1215417"/>
                  <a:gd name="connsiteY4" fmla="*/ 889325 h 1105113"/>
                  <a:gd name="connsiteX5" fmla="*/ 647914 w 1215417"/>
                  <a:gd name="connsiteY5" fmla="*/ 1105114 h 1105113"/>
                  <a:gd name="connsiteX6" fmla="*/ 1209073 w 1215417"/>
                  <a:gd name="connsiteY6" fmla="*/ 903602 h 1105113"/>
                  <a:gd name="connsiteX7" fmla="*/ 1209073 w 1215417"/>
                  <a:gd name="connsiteY7" fmla="*/ 356718 h 1105113"/>
                  <a:gd name="connsiteX8" fmla="*/ 1065214 w 1215417"/>
                  <a:gd name="connsiteY8" fmla="*/ 716365 h 1105113"/>
                  <a:gd name="connsiteX9" fmla="*/ 763220 w 1215417"/>
                  <a:gd name="connsiteY9" fmla="*/ 759743 h 1105113"/>
                  <a:gd name="connsiteX10" fmla="*/ 734668 w 1215417"/>
                  <a:gd name="connsiteY10" fmla="*/ 514854 h 1105113"/>
                  <a:gd name="connsiteX11" fmla="*/ 504604 w 1215417"/>
                  <a:gd name="connsiteY11" fmla="*/ 514854 h 1105113"/>
                  <a:gd name="connsiteX12" fmla="*/ 490328 w 1215417"/>
                  <a:gd name="connsiteY12" fmla="*/ 744918 h 1105113"/>
                  <a:gd name="connsiteX13" fmla="*/ 173509 w 1215417"/>
                  <a:gd name="connsiteY13" fmla="*/ 716365 h 1105113"/>
                  <a:gd name="connsiteX14" fmla="*/ 130132 w 1215417"/>
                  <a:gd name="connsiteY14" fmla="*/ 414372 h 1105113"/>
                  <a:gd name="connsiteX15" fmla="*/ 432125 w 1215417"/>
                  <a:gd name="connsiteY15" fmla="*/ 270513 h 1105113"/>
                  <a:gd name="connsiteX16" fmla="*/ 806597 w 1215417"/>
                  <a:gd name="connsiteY16" fmla="*/ 270513 h 1105113"/>
                  <a:gd name="connsiteX17" fmla="*/ 1108591 w 1215417"/>
                  <a:gd name="connsiteY17" fmla="*/ 400096 h 1105113"/>
                  <a:gd name="connsiteX18" fmla="*/ 1065214 w 1215417"/>
                  <a:gd name="connsiteY18" fmla="*/ 716365 h 1105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15417" h="1105113">
                    <a:moveTo>
                      <a:pt x="1209073" y="356718"/>
                    </a:moveTo>
                    <a:cubicBezTo>
                      <a:pt x="1007561" y="97553"/>
                      <a:pt x="877978" y="25624"/>
                      <a:pt x="877978" y="25624"/>
                    </a:cubicBezTo>
                    <a:cubicBezTo>
                      <a:pt x="877978" y="25624"/>
                      <a:pt x="561159" y="-32030"/>
                      <a:pt x="388748" y="25624"/>
                    </a:cubicBezTo>
                    <a:cubicBezTo>
                      <a:pt x="215788" y="83277"/>
                      <a:pt x="43377" y="356718"/>
                      <a:pt x="43377" y="356718"/>
                    </a:cubicBezTo>
                    <a:cubicBezTo>
                      <a:pt x="43377" y="615884"/>
                      <a:pt x="0" y="889325"/>
                      <a:pt x="0" y="889325"/>
                    </a:cubicBezTo>
                    <a:cubicBezTo>
                      <a:pt x="172960" y="1062285"/>
                      <a:pt x="403024" y="1105114"/>
                      <a:pt x="647914" y="1105114"/>
                    </a:cubicBezTo>
                    <a:cubicBezTo>
                      <a:pt x="892803" y="1105114"/>
                      <a:pt x="1194796" y="932154"/>
                      <a:pt x="1209073" y="903602"/>
                    </a:cubicBezTo>
                    <a:cubicBezTo>
                      <a:pt x="1223349" y="874500"/>
                      <a:pt x="1209073" y="356718"/>
                      <a:pt x="1209073" y="356718"/>
                    </a:cubicBezTo>
                    <a:close/>
                    <a:moveTo>
                      <a:pt x="1065214" y="716365"/>
                    </a:moveTo>
                    <a:cubicBezTo>
                      <a:pt x="945515" y="805866"/>
                      <a:pt x="763220" y="759743"/>
                      <a:pt x="763220" y="759743"/>
                    </a:cubicBezTo>
                    <a:cubicBezTo>
                      <a:pt x="662739" y="745467"/>
                      <a:pt x="734668" y="514854"/>
                      <a:pt x="734668" y="514854"/>
                    </a:cubicBezTo>
                    <a:cubicBezTo>
                      <a:pt x="634187" y="529129"/>
                      <a:pt x="504604" y="514854"/>
                      <a:pt x="504604" y="514854"/>
                    </a:cubicBezTo>
                    <a:cubicBezTo>
                      <a:pt x="504604" y="514854"/>
                      <a:pt x="591907" y="677381"/>
                      <a:pt x="490328" y="744918"/>
                    </a:cubicBezTo>
                    <a:cubicBezTo>
                      <a:pt x="404122" y="802571"/>
                      <a:pt x="216886" y="759194"/>
                      <a:pt x="173509" y="716365"/>
                    </a:cubicBezTo>
                    <a:cubicBezTo>
                      <a:pt x="87304" y="630160"/>
                      <a:pt x="130132" y="414372"/>
                      <a:pt x="130132" y="414372"/>
                    </a:cubicBezTo>
                    <a:cubicBezTo>
                      <a:pt x="216337" y="342443"/>
                      <a:pt x="245439" y="328167"/>
                      <a:pt x="432125" y="270513"/>
                    </a:cubicBezTo>
                    <a:cubicBezTo>
                      <a:pt x="619361" y="212860"/>
                      <a:pt x="806597" y="270513"/>
                      <a:pt x="806597" y="270513"/>
                    </a:cubicBezTo>
                    <a:cubicBezTo>
                      <a:pt x="806597" y="270513"/>
                      <a:pt x="1089922" y="342991"/>
                      <a:pt x="1108591" y="400096"/>
                    </a:cubicBezTo>
                    <a:cubicBezTo>
                      <a:pt x="1137143" y="486301"/>
                      <a:pt x="1122867" y="672988"/>
                      <a:pt x="1065214" y="716365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</p:grpSp>
      </p:grpSp>
      <p:grpSp>
        <p:nvGrpSpPr>
          <p:cNvPr id="1151" name="Group 1150">
            <a:extLst>
              <a:ext uri="{FF2B5EF4-FFF2-40B4-BE49-F238E27FC236}">
                <a16:creationId xmlns:a16="http://schemas.microsoft.com/office/drawing/2014/main" id="{EE6BE495-1A2E-4DD9-949D-4372AC7396F9}"/>
              </a:ext>
            </a:extLst>
          </p:cNvPr>
          <p:cNvGrpSpPr/>
          <p:nvPr/>
        </p:nvGrpSpPr>
        <p:grpSpPr>
          <a:xfrm>
            <a:off x="7085805" y="4223167"/>
            <a:ext cx="600195" cy="615553"/>
            <a:chOff x="8591698" y="479233"/>
            <a:chExt cx="1009878" cy="1035720"/>
          </a:xfrm>
        </p:grpSpPr>
        <p:sp>
          <p:nvSpPr>
            <p:cNvPr id="1152" name="Oval 1151">
              <a:extLst>
                <a:ext uri="{FF2B5EF4-FFF2-40B4-BE49-F238E27FC236}">
                  <a16:creationId xmlns:a16="http://schemas.microsoft.com/office/drawing/2014/main" id="{9A4F60C2-095F-4CBA-8E54-418CCA627A36}"/>
                </a:ext>
              </a:extLst>
            </p:cNvPr>
            <p:cNvSpPr/>
            <p:nvPr/>
          </p:nvSpPr>
          <p:spPr>
            <a:xfrm>
              <a:off x="8591698" y="479233"/>
              <a:ext cx="1009878" cy="1009878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9672B"/>
                </a:solidFill>
              </a:endParaRPr>
            </a:p>
          </p:txBody>
        </p:sp>
        <p:grpSp>
          <p:nvGrpSpPr>
            <p:cNvPr id="1153" name="Graphic 1037">
              <a:extLst>
                <a:ext uri="{FF2B5EF4-FFF2-40B4-BE49-F238E27FC236}">
                  <a16:creationId xmlns:a16="http://schemas.microsoft.com/office/drawing/2014/main" id="{DF9619D7-D7CE-4894-81A6-D3C5E8634984}"/>
                </a:ext>
              </a:extLst>
            </p:cNvPr>
            <p:cNvGrpSpPr/>
            <p:nvPr/>
          </p:nvGrpSpPr>
          <p:grpSpPr>
            <a:xfrm>
              <a:off x="8661302" y="653961"/>
              <a:ext cx="870671" cy="860992"/>
              <a:chOff x="1891333" y="877126"/>
              <a:chExt cx="6048657" cy="5981422"/>
            </a:xfrm>
          </p:grpSpPr>
          <p:sp>
            <p:nvSpPr>
              <p:cNvPr id="1154" name="Freeform: Shape 1153">
                <a:extLst>
                  <a:ext uri="{FF2B5EF4-FFF2-40B4-BE49-F238E27FC236}">
                    <a16:creationId xmlns:a16="http://schemas.microsoft.com/office/drawing/2014/main" id="{6D9F2B94-5E89-4909-B995-FCE79804156F}"/>
                  </a:ext>
                </a:extLst>
              </p:cNvPr>
              <p:cNvSpPr/>
              <p:nvPr/>
            </p:nvSpPr>
            <p:spPr>
              <a:xfrm>
                <a:off x="3717571" y="5254026"/>
                <a:ext cx="2389593" cy="896759"/>
              </a:xfrm>
              <a:custGeom>
                <a:avLst/>
                <a:gdLst>
                  <a:gd name="connsiteX0" fmla="*/ 2389593 w 2389593"/>
                  <a:gd name="connsiteY0" fmla="*/ 896759 h 896759"/>
                  <a:gd name="connsiteX1" fmla="*/ 0 w 2389593"/>
                  <a:gd name="connsiteY1" fmla="*/ 896759 h 896759"/>
                  <a:gd name="connsiteX2" fmla="*/ 0 w 2389593"/>
                  <a:gd name="connsiteY2" fmla="*/ 148914 h 896759"/>
                  <a:gd name="connsiteX3" fmla="*/ 2389593 w 2389593"/>
                  <a:gd name="connsiteY3" fmla="*/ 148914 h 896759"/>
                  <a:gd name="connsiteX4" fmla="*/ 2389593 w 2389593"/>
                  <a:gd name="connsiteY4" fmla="*/ 896759 h 896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9593" h="896759">
                    <a:moveTo>
                      <a:pt x="2389593" y="896759"/>
                    </a:moveTo>
                    <a:cubicBezTo>
                      <a:pt x="1598370" y="616729"/>
                      <a:pt x="797812" y="626064"/>
                      <a:pt x="0" y="896759"/>
                    </a:cubicBezTo>
                    <a:lnTo>
                      <a:pt x="0" y="148914"/>
                    </a:lnTo>
                    <a:cubicBezTo>
                      <a:pt x="803303" y="-56442"/>
                      <a:pt x="1598919" y="-42715"/>
                      <a:pt x="2389593" y="148914"/>
                    </a:cubicBezTo>
                    <a:lnTo>
                      <a:pt x="2389593" y="896759"/>
                    </a:lnTo>
                    <a:close/>
                  </a:path>
                </a:pathLst>
              </a:custGeom>
              <a:solidFill>
                <a:srgbClr val="A1A1A1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55" name="Freeform: Shape 1154">
                <a:extLst>
                  <a:ext uri="{FF2B5EF4-FFF2-40B4-BE49-F238E27FC236}">
                    <a16:creationId xmlns:a16="http://schemas.microsoft.com/office/drawing/2014/main" id="{417824B6-10CC-414E-BECD-FB835BA128B4}"/>
                  </a:ext>
                </a:extLst>
              </p:cNvPr>
              <p:cNvSpPr/>
              <p:nvPr/>
            </p:nvSpPr>
            <p:spPr>
              <a:xfrm>
                <a:off x="1891333" y="4757771"/>
                <a:ext cx="6048657" cy="2100777"/>
              </a:xfrm>
              <a:custGeom>
                <a:avLst/>
                <a:gdLst>
                  <a:gd name="connsiteX0" fmla="*/ 3858929 w 6048657"/>
                  <a:gd name="connsiteY0" fmla="*/ 0 h 2100777"/>
                  <a:gd name="connsiteX1" fmla="*/ 4036831 w 6048657"/>
                  <a:gd name="connsiteY1" fmla="*/ 988343 h 2100777"/>
                  <a:gd name="connsiteX2" fmla="*/ 5662106 w 6048657"/>
                  <a:gd name="connsiteY2" fmla="*/ 1646689 h 2100777"/>
                  <a:gd name="connsiteX3" fmla="*/ 6048658 w 6048657"/>
                  <a:gd name="connsiteY3" fmla="*/ 2100778 h 2100777"/>
                  <a:gd name="connsiteX4" fmla="*/ 0 w 6048657"/>
                  <a:gd name="connsiteY4" fmla="*/ 2100778 h 2100777"/>
                  <a:gd name="connsiteX5" fmla="*/ 379963 w 6048657"/>
                  <a:gd name="connsiteY5" fmla="*/ 1714226 h 2100777"/>
                  <a:gd name="connsiteX6" fmla="*/ 1395760 w 6048657"/>
                  <a:gd name="connsiteY6" fmla="*/ 1456708 h 2100777"/>
                  <a:gd name="connsiteX7" fmla="*/ 1535775 w 6048657"/>
                  <a:gd name="connsiteY7" fmla="*/ 1400701 h 2100777"/>
                  <a:gd name="connsiteX8" fmla="*/ 1565425 w 6048657"/>
                  <a:gd name="connsiteY8" fmla="*/ 1380386 h 2100777"/>
                  <a:gd name="connsiteX9" fmla="*/ 1984922 w 6048657"/>
                  <a:gd name="connsiteY9" fmla="*/ 1073999 h 2100777"/>
                  <a:gd name="connsiteX10" fmla="*/ 2105719 w 6048657"/>
                  <a:gd name="connsiteY10" fmla="*/ 676466 h 2100777"/>
                  <a:gd name="connsiteX11" fmla="*/ 2146351 w 6048657"/>
                  <a:gd name="connsiteY11" fmla="*/ 42279 h 2100777"/>
                  <a:gd name="connsiteX12" fmla="*/ 3858929 w 6048657"/>
                  <a:gd name="connsiteY12" fmla="*/ 0 h 2100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048657" h="2100777">
                    <a:moveTo>
                      <a:pt x="3858929" y="0"/>
                    </a:moveTo>
                    <a:cubicBezTo>
                      <a:pt x="3796884" y="-549"/>
                      <a:pt x="3889129" y="777496"/>
                      <a:pt x="4036831" y="988343"/>
                    </a:cubicBezTo>
                    <a:cubicBezTo>
                      <a:pt x="4190573" y="1209073"/>
                      <a:pt x="5179465" y="1490202"/>
                      <a:pt x="5662106" y="1646689"/>
                    </a:cubicBezTo>
                    <a:cubicBezTo>
                      <a:pt x="5933351" y="1735091"/>
                      <a:pt x="6048658" y="2100778"/>
                      <a:pt x="6048658" y="2100778"/>
                    </a:cubicBezTo>
                    <a:lnTo>
                      <a:pt x="0" y="2100778"/>
                    </a:lnTo>
                    <a:cubicBezTo>
                      <a:pt x="0" y="2100778"/>
                      <a:pt x="276736" y="1785057"/>
                      <a:pt x="379963" y="1714226"/>
                    </a:cubicBezTo>
                    <a:cubicBezTo>
                      <a:pt x="488132" y="1639551"/>
                      <a:pt x="1187659" y="1497889"/>
                      <a:pt x="1395760" y="1456708"/>
                    </a:cubicBezTo>
                    <a:cubicBezTo>
                      <a:pt x="1445726" y="1446824"/>
                      <a:pt x="1493496" y="1428155"/>
                      <a:pt x="1535775" y="1400701"/>
                    </a:cubicBezTo>
                    <a:cubicBezTo>
                      <a:pt x="1545658" y="1394113"/>
                      <a:pt x="1555542" y="1387523"/>
                      <a:pt x="1565425" y="1380386"/>
                    </a:cubicBezTo>
                    <a:lnTo>
                      <a:pt x="1984922" y="1073999"/>
                    </a:lnTo>
                    <a:cubicBezTo>
                      <a:pt x="1984922" y="1073999"/>
                      <a:pt x="2116701" y="915865"/>
                      <a:pt x="2105719" y="676466"/>
                    </a:cubicBezTo>
                    <a:cubicBezTo>
                      <a:pt x="2094738" y="437067"/>
                      <a:pt x="2146351" y="42279"/>
                      <a:pt x="2146351" y="42279"/>
                    </a:cubicBezTo>
                    <a:lnTo>
                      <a:pt x="3858929" y="0"/>
                    </a:ln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56" name="Freeform: Shape 1155">
                <a:extLst>
                  <a:ext uri="{FF2B5EF4-FFF2-40B4-BE49-F238E27FC236}">
                    <a16:creationId xmlns:a16="http://schemas.microsoft.com/office/drawing/2014/main" id="{1C06960C-B6CB-4C6A-BB41-37A0E19CAB46}"/>
                  </a:ext>
                </a:extLst>
              </p:cNvPr>
              <p:cNvSpPr/>
              <p:nvPr/>
            </p:nvSpPr>
            <p:spPr>
              <a:xfrm>
                <a:off x="3398792" y="877126"/>
                <a:ext cx="2910480" cy="2691340"/>
              </a:xfrm>
              <a:custGeom>
                <a:avLst/>
                <a:gdLst>
                  <a:gd name="connsiteX0" fmla="*/ 276500 w 2910480"/>
                  <a:gd name="connsiteY0" fmla="*/ 2691340 h 2691340"/>
                  <a:gd name="connsiteX1" fmla="*/ 91460 w 2910480"/>
                  <a:gd name="connsiteY1" fmla="*/ 2297101 h 2691340"/>
                  <a:gd name="connsiteX2" fmla="*/ 33807 w 2910480"/>
                  <a:gd name="connsiteY2" fmla="*/ 1664013 h 2691340"/>
                  <a:gd name="connsiteX3" fmla="*/ 194138 w 2910480"/>
                  <a:gd name="connsiteY3" fmla="*/ 541695 h 2691340"/>
                  <a:gd name="connsiteX4" fmla="*/ 655913 w 2910480"/>
                  <a:gd name="connsiteY4" fmla="*/ 221582 h 2691340"/>
                  <a:gd name="connsiteX5" fmla="*/ 935395 w 2910480"/>
                  <a:gd name="connsiteY5" fmla="*/ 118904 h 2691340"/>
                  <a:gd name="connsiteX6" fmla="*/ 1410898 w 2910480"/>
                  <a:gd name="connsiteY6" fmla="*/ 16226 h 2691340"/>
                  <a:gd name="connsiteX7" fmla="*/ 1932523 w 2910480"/>
                  <a:gd name="connsiteY7" fmla="*/ 84861 h 2691340"/>
                  <a:gd name="connsiteX8" fmla="*/ 2029710 w 2910480"/>
                  <a:gd name="connsiteY8" fmla="*/ 73330 h 2691340"/>
                  <a:gd name="connsiteX9" fmla="*/ 2358059 w 2910480"/>
                  <a:gd name="connsiteY9" fmla="*/ 359400 h 2691340"/>
                  <a:gd name="connsiteX10" fmla="*/ 2596360 w 2910480"/>
                  <a:gd name="connsiteY10" fmla="*/ 412112 h 2691340"/>
                  <a:gd name="connsiteX11" fmla="*/ 2682565 w 2910480"/>
                  <a:gd name="connsiteY11" fmla="*/ 541695 h 2691340"/>
                  <a:gd name="connsiteX12" fmla="*/ 2898353 w 2910480"/>
                  <a:gd name="connsiteY12" fmla="*/ 1319191 h 2691340"/>
                  <a:gd name="connsiteX13" fmla="*/ 2854976 w 2910480"/>
                  <a:gd name="connsiteY13" fmla="*/ 2398681 h 2691340"/>
                  <a:gd name="connsiteX14" fmla="*/ 2633148 w 2910480"/>
                  <a:gd name="connsiteY14" fmla="*/ 2535402 h 2691340"/>
                  <a:gd name="connsiteX15" fmla="*/ 2285032 w 2910480"/>
                  <a:gd name="connsiteY15" fmla="*/ 1170940 h 2691340"/>
                  <a:gd name="connsiteX16" fmla="*/ 668542 w 2910480"/>
                  <a:gd name="connsiteY16" fmla="*/ 1170940 h 2691340"/>
                  <a:gd name="connsiteX17" fmla="*/ 276500 w 2910480"/>
                  <a:gd name="connsiteY17" fmla="*/ 2691340 h 2691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910480" h="2691340">
                    <a:moveTo>
                      <a:pt x="276500" y="2691340"/>
                    </a:moveTo>
                    <a:cubicBezTo>
                      <a:pt x="276500" y="2691340"/>
                      <a:pt x="140328" y="2377267"/>
                      <a:pt x="91460" y="2297101"/>
                    </a:cubicBezTo>
                    <a:cubicBezTo>
                      <a:pt x="42592" y="2216936"/>
                      <a:pt x="62908" y="1836424"/>
                      <a:pt x="33807" y="1664013"/>
                    </a:cubicBezTo>
                    <a:cubicBezTo>
                      <a:pt x="22825" y="1597025"/>
                      <a:pt x="-97423" y="793173"/>
                      <a:pt x="194138" y="541695"/>
                    </a:cubicBezTo>
                    <a:cubicBezTo>
                      <a:pt x="485699" y="290216"/>
                      <a:pt x="655913" y="221582"/>
                      <a:pt x="655913" y="221582"/>
                    </a:cubicBezTo>
                    <a:cubicBezTo>
                      <a:pt x="655913" y="221582"/>
                      <a:pt x="667993" y="118904"/>
                      <a:pt x="935395" y="118904"/>
                    </a:cubicBezTo>
                    <a:cubicBezTo>
                      <a:pt x="1202796" y="118904"/>
                      <a:pt x="974380" y="-52409"/>
                      <a:pt x="1410898" y="16226"/>
                    </a:cubicBezTo>
                    <a:cubicBezTo>
                      <a:pt x="1847416" y="84861"/>
                      <a:pt x="1932523" y="84861"/>
                      <a:pt x="1932523" y="84861"/>
                    </a:cubicBezTo>
                    <a:lnTo>
                      <a:pt x="2029710" y="73330"/>
                    </a:lnTo>
                    <a:cubicBezTo>
                      <a:pt x="2029710" y="73330"/>
                      <a:pt x="2382219" y="210600"/>
                      <a:pt x="2358059" y="359400"/>
                    </a:cubicBezTo>
                    <a:cubicBezTo>
                      <a:pt x="2333900" y="508201"/>
                      <a:pt x="2596360" y="412112"/>
                      <a:pt x="2596360" y="412112"/>
                    </a:cubicBezTo>
                    <a:lnTo>
                      <a:pt x="2682565" y="541695"/>
                    </a:lnTo>
                    <a:cubicBezTo>
                      <a:pt x="2682565" y="541695"/>
                      <a:pt x="2972479" y="533459"/>
                      <a:pt x="2898353" y="1319191"/>
                    </a:cubicBezTo>
                    <a:cubicBezTo>
                      <a:pt x="2826424" y="2081862"/>
                      <a:pt x="2815442" y="2388248"/>
                      <a:pt x="2854976" y="2398681"/>
                    </a:cubicBezTo>
                    <a:cubicBezTo>
                      <a:pt x="2948869" y="2423939"/>
                      <a:pt x="2633148" y="2535402"/>
                      <a:pt x="2633148" y="2535402"/>
                    </a:cubicBezTo>
                    <a:cubicBezTo>
                      <a:pt x="2633148" y="2535402"/>
                      <a:pt x="2673780" y="1159958"/>
                      <a:pt x="2285032" y="1170940"/>
                    </a:cubicBezTo>
                    <a:cubicBezTo>
                      <a:pt x="1896283" y="1181921"/>
                      <a:pt x="1611312" y="1377393"/>
                      <a:pt x="668542" y="1170940"/>
                    </a:cubicBezTo>
                    <a:cubicBezTo>
                      <a:pt x="461539" y="1125366"/>
                      <a:pt x="167233" y="2417350"/>
                      <a:pt x="276500" y="2691340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57" name="Freeform: Shape 1156">
                <a:extLst>
                  <a:ext uri="{FF2B5EF4-FFF2-40B4-BE49-F238E27FC236}">
                    <a16:creationId xmlns:a16="http://schemas.microsoft.com/office/drawing/2014/main" id="{EA828F32-83CC-4606-8F1E-06683BEC4AAB}"/>
                  </a:ext>
                </a:extLst>
              </p:cNvPr>
              <p:cNvSpPr/>
              <p:nvPr/>
            </p:nvSpPr>
            <p:spPr>
              <a:xfrm>
                <a:off x="3329354" y="1926667"/>
                <a:ext cx="2961909" cy="3393909"/>
              </a:xfrm>
              <a:custGeom>
                <a:avLst/>
                <a:gdLst>
                  <a:gd name="connsiteX0" fmla="*/ 314092 w 2961909"/>
                  <a:gd name="connsiteY0" fmla="*/ 2125537 h 3393909"/>
                  <a:gd name="connsiteX1" fmla="*/ 902705 w 2961909"/>
                  <a:gd name="connsiteY1" fmla="*/ 3200085 h 3393909"/>
                  <a:gd name="connsiteX2" fmla="*/ 2011845 w 2961909"/>
                  <a:gd name="connsiteY2" fmla="*/ 3260484 h 3393909"/>
                  <a:gd name="connsiteX3" fmla="*/ 2622421 w 2961909"/>
                  <a:gd name="connsiteY3" fmla="*/ 2514285 h 3393909"/>
                  <a:gd name="connsiteX4" fmla="*/ 2726197 w 2961909"/>
                  <a:gd name="connsiteY4" fmla="*/ 2125537 h 3393909"/>
                  <a:gd name="connsiteX5" fmla="*/ 2841504 w 2961909"/>
                  <a:gd name="connsiteY5" fmla="*/ 2068433 h 3393909"/>
                  <a:gd name="connsiteX6" fmla="*/ 2933749 w 2961909"/>
                  <a:gd name="connsiteY6" fmla="*/ 1542415 h 3393909"/>
                  <a:gd name="connsiteX7" fmla="*/ 2876096 w 2961909"/>
                  <a:gd name="connsiteY7" fmla="*/ 1279406 h 3393909"/>
                  <a:gd name="connsiteX8" fmla="*/ 2703136 w 2961909"/>
                  <a:gd name="connsiteY8" fmla="*/ 1485311 h 3393909"/>
                  <a:gd name="connsiteX9" fmla="*/ 2738826 w 2961909"/>
                  <a:gd name="connsiteY9" fmla="*/ 934035 h 3393909"/>
                  <a:gd name="connsiteX10" fmla="*/ 2437931 w 2961909"/>
                  <a:gd name="connsiteY10" fmla="*/ 125241 h 3393909"/>
                  <a:gd name="connsiteX11" fmla="*/ 1638471 w 2961909"/>
                  <a:gd name="connsiteY11" fmla="*/ 68137 h 3393909"/>
                  <a:gd name="connsiteX12" fmla="*/ 891723 w 2961909"/>
                  <a:gd name="connsiteY12" fmla="*/ 11033 h 3393909"/>
                  <a:gd name="connsiteX13" fmla="*/ 453009 w 2961909"/>
                  <a:gd name="connsiteY13" fmla="*/ 479947 h 3393909"/>
                  <a:gd name="connsiteX14" fmla="*/ 314092 w 2961909"/>
                  <a:gd name="connsiteY14" fmla="*/ 1485311 h 3393909"/>
                  <a:gd name="connsiteX15" fmla="*/ 325623 w 2961909"/>
                  <a:gd name="connsiteY15" fmla="*/ 1622581 h 3393909"/>
                  <a:gd name="connsiteX16" fmla="*/ 175724 w 2961909"/>
                  <a:gd name="connsiteY16" fmla="*/ 1233832 h 3393909"/>
                  <a:gd name="connsiteX17" fmla="*/ 2764 w 2961909"/>
                  <a:gd name="connsiteY17" fmla="*/ 1485311 h 3393909"/>
                  <a:gd name="connsiteX18" fmla="*/ 152663 w 2961909"/>
                  <a:gd name="connsiteY18" fmla="*/ 2056902 h 3393909"/>
                  <a:gd name="connsiteX19" fmla="*/ 314092 w 2961909"/>
                  <a:gd name="connsiteY19" fmla="*/ 2125537 h 3393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61909" h="3393909">
                    <a:moveTo>
                      <a:pt x="314092" y="2125537"/>
                    </a:moveTo>
                    <a:cubicBezTo>
                      <a:pt x="314092" y="2125537"/>
                      <a:pt x="481561" y="2945862"/>
                      <a:pt x="902705" y="3200085"/>
                    </a:cubicBezTo>
                    <a:cubicBezTo>
                      <a:pt x="1559953" y="3597619"/>
                      <a:pt x="2011845" y="3260484"/>
                      <a:pt x="2011845" y="3260484"/>
                    </a:cubicBezTo>
                    <a:cubicBezTo>
                      <a:pt x="2011845" y="3260484"/>
                      <a:pt x="2536216" y="2791021"/>
                      <a:pt x="2622421" y="2514285"/>
                    </a:cubicBezTo>
                    <a:cubicBezTo>
                      <a:pt x="2699293" y="2267200"/>
                      <a:pt x="2726197" y="2125537"/>
                      <a:pt x="2726197" y="2125537"/>
                    </a:cubicBezTo>
                    <a:cubicBezTo>
                      <a:pt x="2726197" y="2125537"/>
                      <a:pt x="2795381" y="2125537"/>
                      <a:pt x="2841504" y="2068433"/>
                    </a:cubicBezTo>
                    <a:cubicBezTo>
                      <a:pt x="2887627" y="2011329"/>
                      <a:pt x="2899157" y="1645642"/>
                      <a:pt x="2933749" y="1542415"/>
                    </a:cubicBezTo>
                    <a:cubicBezTo>
                      <a:pt x="2968341" y="1439737"/>
                      <a:pt x="2991403" y="1267875"/>
                      <a:pt x="2876096" y="1279406"/>
                    </a:cubicBezTo>
                    <a:cubicBezTo>
                      <a:pt x="2760789" y="1290937"/>
                      <a:pt x="2703136" y="1485311"/>
                      <a:pt x="2703136" y="1485311"/>
                    </a:cubicBezTo>
                    <a:cubicBezTo>
                      <a:pt x="2703136" y="1485311"/>
                      <a:pt x="2808010" y="1139391"/>
                      <a:pt x="2738826" y="934035"/>
                    </a:cubicBezTo>
                    <a:cubicBezTo>
                      <a:pt x="2669642" y="728130"/>
                      <a:pt x="2714667" y="296554"/>
                      <a:pt x="2437931" y="125241"/>
                    </a:cubicBezTo>
                    <a:cubicBezTo>
                      <a:pt x="2161195" y="-46071"/>
                      <a:pt x="1808137" y="11033"/>
                      <a:pt x="1638471" y="68137"/>
                    </a:cubicBezTo>
                    <a:cubicBezTo>
                      <a:pt x="1468806" y="125241"/>
                      <a:pt x="1110806" y="91198"/>
                      <a:pt x="891723" y="11033"/>
                    </a:cubicBezTo>
                    <a:cubicBezTo>
                      <a:pt x="672641" y="-69133"/>
                      <a:pt x="487601" y="308085"/>
                      <a:pt x="453009" y="479947"/>
                    </a:cubicBezTo>
                    <a:cubicBezTo>
                      <a:pt x="418417" y="651808"/>
                      <a:pt x="302561" y="1348041"/>
                      <a:pt x="314092" y="1485311"/>
                    </a:cubicBezTo>
                    <a:cubicBezTo>
                      <a:pt x="325623" y="1622581"/>
                      <a:pt x="325623" y="1622581"/>
                      <a:pt x="325623" y="1622581"/>
                    </a:cubicBezTo>
                    <a:cubicBezTo>
                      <a:pt x="325623" y="1622581"/>
                      <a:pt x="244908" y="1256894"/>
                      <a:pt x="175724" y="1233832"/>
                    </a:cubicBezTo>
                    <a:cubicBezTo>
                      <a:pt x="106540" y="1210771"/>
                      <a:pt x="-20297" y="1210771"/>
                      <a:pt x="2764" y="1485311"/>
                    </a:cubicBezTo>
                    <a:cubicBezTo>
                      <a:pt x="25825" y="1759851"/>
                      <a:pt x="53828" y="1547357"/>
                      <a:pt x="152663" y="2056902"/>
                    </a:cubicBezTo>
                    <a:cubicBezTo>
                      <a:pt x="210316" y="2353954"/>
                      <a:pt x="314092" y="2125537"/>
                      <a:pt x="314092" y="2125537"/>
                    </a:cubicBezTo>
                    <a:close/>
                  </a:path>
                </a:pathLst>
              </a:custGeom>
              <a:solidFill>
                <a:srgbClr val="F4F4F4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58" name="Freeform: Shape 1157">
                <a:extLst>
                  <a:ext uri="{FF2B5EF4-FFF2-40B4-BE49-F238E27FC236}">
                    <a16:creationId xmlns:a16="http://schemas.microsoft.com/office/drawing/2014/main" id="{89A7EA6F-45A1-470A-9773-3872D43815D3}"/>
                  </a:ext>
                </a:extLst>
              </p:cNvPr>
              <p:cNvSpPr/>
              <p:nvPr/>
            </p:nvSpPr>
            <p:spPr>
              <a:xfrm>
                <a:off x="3547453" y="5408430"/>
                <a:ext cx="1370405" cy="1044898"/>
              </a:xfrm>
              <a:custGeom>
                <a:avLst/>
                <a:gdLst>
                  <a:gd name="connsiteX0" fmla="*/ 169020 w 1370405"/>
                  <a:gd name="connsiteY0" fmla="*/ 0 h 1044898"/>
                  <a:gd name="connsiteX1" fmla="*/ 3747 w 1370405"/>
                  <a:gd name="connsiteY1" fmla="*/ 607831 h 1044898"/>
                  <a:gd name="connsiteX2" fmla="*/ 1005268 w 1370405"/>
                  <a:gd name="connsiteY2" fmla="*/ 1044898 h 1044898"/>
                  <a:gd name="connsiteX3" fmla="*/ 1370406 w 1370405"/>
                  <a:gd name="connsiteY3" fmla="*/ 657248 h 1044898"/>
                  <a:gd name="connsiteX4" fmla="*/ 169020 w 1370405"/>
                  <a:gd name="connsiteY4" fmla="*/ 0 h 1044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0405" h="1044898">
                    <a:moveTo>
                      <a:pt x="169020" y="0"/>
                    </a:moveTo>
                    <a:cubicBezTo>
                      <a:pt x="169020" y="0"/>
                      <a:pt x="68539" y="591358"/>
                      <a:pt x="3747" y="607831"/>
                    </a:cubicBezTo>
                    <a:cubicBezTo>
                      <a:pt x="-60495" y="624303"/>
                      <a:pt x="718649" y="1007560"/>
                      <a:pt x="1005268" y="1044898"/>
                    </a:cubicBezTo>
                    <a:cubicBezTo>
                      <a:pt x="1005268" y="1044898"/>
                      <a:pt x="1177679" y="747297"/>
                      <a:pt x="1370406" y="657248"/>
                    </a:cubicBezTo>
                    <a:cubicBezTo>
                      <a:pt x="1370406" y="656699"/>
                      <a:pt x="208554" y="263009"/>
                      <a:pt x="16902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59" name="Freeform: Shape 1158">
                <a:extLst>
                  <a:ext uri="{FF2B5EF4-FFF2-40B4-BE49-F238E27FC236}">
                    <a16:creationId xmlns:a16="http://schemas.microsoft.com/office/drawing/2014/main" id="{54883182-7B93-4554-933E-F679D776E521}"/>
                  </a:ext>
                </a:extLst>
              </p:cNvPr>
              <p:cNvSpPr/>
              <p:nvPr/>
            </p:nvSpPr>
            <p:spPr>
              <a:xfrm>
                <a:off x="4928291" y="5402939"/>
                <a:ext cx="1354477" cy="1053683"/>
              </a:xfrm>
              <a:custGeom>
                <a:avLst/>
                <a:gdLst>
                  <a:gd name="connsiteX0" fmla="*/ 1181069 w 1354477"/>
                  <a:gd name="connsiteY0" fmla="*/ 0 h 1053683"/>
                  <a:gd name="connsiteX1" fmla="*/ 1350735 w 1354477"/>
                  <a:gd name="connsiteY1" fmla="*/ 606184 h 1053683"/>
                  <a:gd name="connsiteX2" fmla="*/ 365138 w 1354477"/>
                  <a:gd name="connsiteY2" fmla="*/ 1053683 h 1053683"/>
                  <a:gd name="connsiteX3" fmla="*/ 0 w 1354477"/>
                  <a:gd name="connsiteY3" fmla="*/ 669877 h 1053683"/>
                  <a:gd name="connsiteX4" fmla="*/ 1181069 w 1354477"/>
                  <a:gd name="connsiteY4" fmla="*/ 0 h 1053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4477" h="1053683">
                    <a:moveTo>
                      <a:pt x="1181069" y="0"/>
                    </a:moveTo>
                    <a:cubicBezTo>
                      <a:pt x="1181069" y="0"/>
                      <a:pt x="1287042" y="589711"/>
                      <a:pt x="1350735" y="606184"/>
                    </a:cubicBezTo>
                    <a:cubicBezTo>
                      <a:pt x="1414428" y="622107"/>
                      <a:pt x="647914" y="1013600"/>
                      <a:pt x="365138" y="1053683"/>
                    </a:cubicBezTo>
                    <a:cubicBezTo>
                      <a:pt x="365138" y="1053683"/>
                      <a:pt x="191629" y="757729"/>
                      <a:pt x="0" y="669877"/>
                    </a:cubicBezTo>
                    <a:cubicBezTo>
                      <a:pt x="0" y="669877"/>
                      <a:pt x="1144281" y="263558"/>
                      <a:pt x="11810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160" name="Freeform: Shape 1159">
                <a:extLst>
                  <a:ext uri="{FF2B5EF4-FFF2-40B4-BE49-F238E27FC236}">
                    <a16:creationId xmlns:a16="http://schemas.microsoft.com/office/drawing/2014/main" id="{9F9B3E43-2C04-4D97-9214-2952668292D6}"/>
                  </a:ext>
                </a:extLst>
              </p:cNvPr>
              <p:cNvSpPr/>
              <p:nvPr/>
            </p:nvSpPr>
            <p:spPr>
              <a:xfrm>
                <a:off x="4210095" y="4228642"/>
                <a:ext cx="1215417" cy="1105113"/>
              </a:xfrm>
              <a:custGeom>
                <a:avLst/>
                <a:gdLst>
                  <a:gd name="connsiteX0" fmla="*/ 1209073 w 1215417"/>
                  <a:gd name="connsiteY0" fmla="*/ 356718 h 1105113"/>
                  <a:gd name="connsiteX1" fmla="*/ 877978 w 1215417"/>
                  <a:gd name="connsiteY1" fmla="*/ 25624 h 1105113"/>
                  <a:gd name="connsiteX2" fmla="*/ 388748 w 1215417"/>
                  <a:gd name="connsiteY2" fmla="*/ 25624 h 1105113"/>
                  <a:gd name="connsiteX3" fmla="*/ 43377 w 1215417"/>
                  <a:gd name="connsiteY3" fmla="*/ 356718 h 1105113"/>
                  <a:gd name="connsiteX4" fmla="*/ 0 w 1215417"/>
                  <a:gd name="connsiteY4" fmla="*/ 889325 h 1105113"/>
                  <a:gd name="connsiteX5" fmla="*/ 647914 w 1215417"/>
                  <a:gd name="connsiteY5" fmla="*/ 1105114 h 1105113"/>
                  <a:gd name="connsiteX6" fmla="*/ 1209073 w 1215417"/>
                  <a:gd name="connsiteY6" fmla="*/ 903602 h 1105113"/>
                  <a:gd name="connsiteX7" fmla="*/ 1209073 w 1215417"/>
                  <a:gd name="connsiteY7" fmla="*/ 356718 h 1105113"/>
                  <a:gd name="connsiteX8" fmla="*/ 1065214 w 1215417"/>
                  <a:gd name="connsiteY8" fmla="*/ 716365 h 1105113"/>
                  <a:gd name="connsiteX9" fmla="*/ 763220 w 1215417"/>
                  <a:gd name="connsiteY9" fmla="*/ 759743 h 1105113"/>
                  <a:gd name="connsiteX10" fmla="*/ 734668 w 1215417"/>
                  <a:gd name="connsiteY10" fmla="*/ 514854 h 1105113"/>
                  <a:gd name="connsiteX11" fmla="*/ 504604 w 1215417"/>
                  <a:gd name="connsiteY11" fmla="*/ 514854 h 1105113"/>
                  <a:gd name="connsiteX12" fmla="*/ 490328 w 1215417"/>
                  <a:gd name="connsiteY12" fmla="*/ 744918 h 1105113"/>
                  <a:gd name="connsiteX13" fmla="*/ 173509 w 1215417"/>
                  <a:gd name="connsiteY13" fmla="*/ 716365 h 1105113"/>
                  <a:gd name="connsiteX14" fmla="*/ 130132 w 1215417"/>
                  <a:gd name="connsiteY14" fmla="*/ 414372 h 1105113"/>
                  <a:gd name="connsiteX15" fmla="*/ 432125 w 1215417"/>
                  <a:gd name="connsiteY15" fmla="*/ 270513 h 1105113"/>
                  <a:gd name="connsiteX16" fmla="*/ 806597 w 1215417"/>
                  <a:gd name="connsiteY16" fmla="*/ 270513 h 1105113"/>
                  <a:gd name="connsiteX17" fmla="*/ 1108591 w 1215417"/>
                  <a:gd name="connsiteY17" fmla="*/ 400096 h 1105113"/>
                  <a:gd name="connsiteX18" fmla="*/ 1065214 w 1215417"/>
                  <a:gd name="connsiteY18" fmla="*/ 716365 h 1105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15417" h="1105113">
                    <a:moveTo>
                      <a:pt x="1209073" y="356718"/>
                    </a:moveTo>
                    <a:cubicBezTo>
                      <a:pt x="1007561" y="97553"/>
                      <a:pt x="877978" y="25624"/>
                      <a:pt x="877978" y="25624"/>
                    </a:cubicBezTo>
                    <a:cubicBezTo>
                      <a:pt x="877978" y="25624"/>
                      <a:pt x="561159" y="-32030"/>
                      <a:pt x="388748" y="25624"/>
                    </a:cubicBezTo>
                    <a:cubicBezTo>
                      <a:pt x="215788" y="83277"/>
                      <a:pt x="43377" y="356718"/>
                      <a:pt x="43377" y="356718"/>
                    </a:cubicBezTo>
                    <a:cubicBezTo>
                      <a:pt x="43377" y="615884"/>
                      <a:pt x="0" y="889325"/>
                      <a:pt x="0" y="889325"/>
                    </a:cubicBezTo>
                    <a:cubicBezTo>
                      <a:pt x="172960" y="1062285"/>
                      <a:pt x="403024" y="1105114"/>
                      <a:pt x="647914" y="1105114"/>
                    </a:cubicBezTo>
                    <a:cubicBezTo>
                      <a:pt x="892803" y="1105114"/>
                      <a:pt x="1194796" y="932154"/>
                      <a:pt x="1209073" y="903602"/>
                    </a:cubicBezTo>
                    <a:cubicBezTo>
                      <a:pt x="1223349" y="874500"/>
                      <a:pt x="1209073" y="356718"/>
                      <a:pt x="1209073" y="356718"/>
                    </a:cubicBezTo>
                    <a:close/>
                    <a:moveTo>
                      <a:pt x="1065214" y="716365"/>
                    </a:moveTo>
                    <a:cubicBezTo>
                      <a:pt x="945515" y="805866"/>
                      <a:pt x="763220" y="759743"/>
                      <a:pt x="763220" y="759743"/>
                    </a:cubicBezTo>
                    <a:cubicBezTo>
                      <a:pt x="662739" y="745467"/>
                      <a:pt x="734668" y="514854"/>
                      <a:pt x="734668" y="514854"/>
                    </a:cubicBezTo>
                    <a:cubicBezTo>
                      <a:pt x="634187" y="529129"/>
                      <a:pt x="504604" y="514854"/>
                      <a:pt x="504604" y="514854"/>
                    </a:cubicBezTo>
                    <a:cubicBezTo>
                      <a:pt x="504604" y="514854"/>
                      <a:pt x="591907" y="677381"/>
                      <a:pt x="490328" y="744918"/>
                    </a:cubicBezTo>
                    <a:cubicBezTo>
                      <a:pt x="404122" y="802571"/>
                      <a:pt x="216886" y="759194"/>
                      <a:pt x="173509" y="716365"/>
                    </a:cubicBezTo>
                    <a:cubicBezTo>
                      <a:pt x="87304" y="630160"/>
                      <a:pt x="130132" y="414372"/>
                      <a:pt x="130132" y="414372"/>
                    </a:cubicBezTo>
                    <a:cubicBezTo>
                      <a:pt x="216337" y="342443"/>
                      <a:pt x="245439" y="328167"/>
                      <a:pt x="432125" y="270513"/>
                    </a:cubicBezTo>
                    <a:cubicBezTo>
                      <a:pt x="619361" y="212860"/>
                      <a:pt x="806597" y="270513"/>
                      <a:pt x="806597" y="270513"/>
                    </a:cubicBezTo>
                    <a:cubicBezTo>
                      <a:pt x="806597" y="270513"/>
                      <a:pt x="1089922" y="342991"/>
                      <a:pt x="1108591" y="400096"/>
                    </a:cubicBezTo>
                    <a:cubicBezTo>
                      <a:pt x="1137143" y="486301"/>
                      <a:pt x="1122867" y="672988"/>
                      <a:pt x="1065214" y="716365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</p:grpSp>
      </p:grpSp>
      <p:grpSp>
        <p:nvGrpSpPr>
          <p:cNvPr id="1204" name="Group 1203">
            <a:extLst>
              <a:ext uri="{FF2B5EF4-FFF2-40B4-BE49-F238E27FC236}">
                <a16:creationId xmlns:a16="http://schemas.microsoft.com/office/drawing/2014/main" id="{3C82DC6B-127D-43A0-8EF3-1B6FD60EFA72}"/>
              </a:ext>
            </a:extLst>
          </p:cNvPr>
          <p:cNvGrpSpPr/>
          <p:nvPr/>
        </p:nvGrpSpPr>
        <p:grpSpPr>
          <a:xfrm>
            <a:off x="5693230" y="603254"/>
            <a:ext cx="872083" cy="872083"/>
            <a:chOff x="9030599" y="501329"/>
            <a:chExt cx="1161792" cy="1161792"/>
          </a:xfrm>
        </p:grpSpPr>
        <p:sp>
          <p:nvSpPr>
            <p:cNvPr id="1187" name="Oval 1186">
              <a:extLst>
                <a:ext uri="{FF2B5EF4-FFF2-40B4-BE49-F238E27FC236}">
                  <a16:creationId xmlns:a16="http://schemas.microsoft.com/office/drawing/2014/main" id="{139B4A99-05DE-4729-8ABB-22868263C5C2}"/>
                </a:ext>
              </a:extLst>
            </p:cNvPr>
            <p:cNvSpPr/>
            <p:nvPr/>
          </p:nvSpPr>
          <p:spPr>
            <a:xfrm>
              <a:off x="9030599" y="501329"/>
              <a:ext cx="1161792" cy="1161792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rgbClr val="89672B"/>
                </a:solidFill>
              </a:endParaRPr>
            </a:p>
          </p:txBody>
        </p:sp>
        <p:pic>
          <p:nvPicPr>
            <p:cNvPr id="1203" name="Picture 1202">
              <a:extLst>
                <a:ext uri="{FF2B5EF4-FFF2-40B4-BE49-F238E27FC236}">
                  <a16:creationId xmlns:a16="http://schemas.microsoft.com/office/drawing/2014/main" id="{0BE506E2-7093-4FF9-9E55-8D2F34A10E1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9199980" y="675483"/>
              <a:ext cx="823031" cy="987638"/>
            </a:xfrm>
            <a:custGeom>
              <a:avLst/>
              <a:gdLst>
                <a:gd name="connsiteX0" fmla="*/ 2153 w 823031"/>
                <a:gd name="connsiteY0" fmla="*/ 0 h 987638"/>
                <a:gd name="connsiteX1" fmla="*/ 820877 w 823031"/>
                <a:gd name="connsiteY1" fmla="*/ 0 h 987638"/>
                <a:gd name="connsiteX2" fmla="*/ 822270 w 823031"/>
                <a:gd name="connsiteY2" fmla="*/ 1150 h 987638"/>
                <a:gd name="connsiteX3" fmla="*/ 823031 w 823031"/>
                <a:gd name="connsiteY3" fmla="*/ 2071 h 987638"/>
                <a:gd name="connsiteX4" fmla="*/ 823031 w 823031"/>
                <a:gd name="connsiteY4" fmla="*/ 821739 h 987638"/>
                <a:gd name="connsiteX5" fmla="*/ 822270 w 823031"/>
                <a:gd name="connsiteY5" fmla="*/ 822661 h 987638"/>
                <a:gd name="connsiteX6" fmla="*/ 528586 w 823031"/>
                <a:gd name="connsiteY6" fmla="*/ 980999 h 987638"/>
                <a:gd name="connsiteX7" fmla="*/ 462731 w 823031"/>
                <a:gd name="connsiteY7" fmla="*/ 987638 h 987638"/>
                <a:gd name="connsiteX8" fmla="*/ 360299 w 823031"/>
                <a:gd name="connsiteY8" fmla="*/ 987638 h 987638"/>
                <a:gd name="connsiteX9" fmla="*/ 294444 w 823031"/>
                <a:gd name="connsiteY9" fmla="*/ 980999 h 987638"/>
                <a:gd name="connsiteX10" fmla="*/ 760 w 823031"/>
                <a:gd name="connsiteY10" fmla="*/ 822661 h 987638"/>
                <a:gd name="connsiteX11" fmla="*/ 0 w 823031"/>
                <a:gd name="connsiteY11" fmla="*/ 821740 h 987638"/>
                <a:gd name="connsiteX12" fmla="*/ 0 w 823031"/>
                <a:gd name="connsiteY12" fmla="*/ 2070 h 987638"/>
                <a:gd name="connsiteX13" fmla="*/ 760 w 823031"/>
                <a:gd name="connsiteY13" fmla="*/ 1150 h 987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23031" h="987638">
                  <a:moveTo>
                    <a:pt x="2153" y="0"/>
                  </a:moveTo>
                  <a:lnTo>
                    <a:pt x="820877" y="0"/>
                  </a:lnTo>
                  <a:lnTo>
                    <a:pt x="822270" y="1150"/>
                  </a:lnTo>
                  <a:lnTo>
                    <a:pt x="823031" y="2071"/>
                  </a:lnTo>
                  <a:lnTo>
                    <a:pt x="823031" y="821739"/>
                  </a:lnTo>
                  <a:lnTo>
                    <a:pt x="822270" y="822661"/>
                  </a:lnTo>
                  <a:cubicBezTo>
                    <a:pt x="743429" y="901502"/>
                    <a:pt x="642031" y="957785"/>
                    <a:pt x="528586" y="980999"/>
                  </a:cubicBezTo>
                  <a:lnTo>
                    <a:pt x="462731" y="987638"/>
                  </a:lnTo>
                  <a:lnTo>
                    <a:pt x="360299" y="987638"/>
                  </a:lnTo>
                  <a:lnTo>
                    <a:pt x="294444" y="980999"/>
                  </a:lnTo>
                  <a:cubicBezTo>
                    <a:pt x="180999" y="957785"/>
                    <a:pt x="79601" y="901502"/>
                    <a:pt x="760" y="822661"/>
                  </a:cubicBezTo>
                  <a:lnTo>
                    <a:pt x="0" y="821740"/>
                  </a:lnTo>
                  <a:lnTo>
                    <a:pt x="0" y="2070"/>
                  </a:lnTo>
                  <a:lnTo>
                    <a:pt x="760" y="1150"/>
                  </a:lnTo>
                  <a:close/>
                </a:path>
              </a:pathLst>
            </a:custGeom>
          </p:spPr>
        </p:pic>
      </p:grpSp>
      <p:grpSp>
        <p:nvGrpSpPr>
          <p:cNvPr id="1205" name="Group 1204">
            <a:extLst>
              <a:ext uri="{FF2B5EF4-FFF2-40B4-BE49-F238E27FC236}">
                <a16:creationId xmlns:a16="http://schemas.microsoft.com/office/drawing/2014/main" id="{9B335A16-97B9-49C4-9036-19F1CB3F9D83}"/>
              </a:ext>
            </a:extLst>
          </p:cNvPr>
          <p:cNvGrpSpPr/>
          <p:nvPr/>
        </p:nvGrpSpPr>
        <p:grpSpPr>
          <a:xfrm>
            <a:off x="2066342" y="603254"/>
            <a:ext cx="872083" cy="872083"/>
            <a:chOff x="9030599" y="501329"/>
            <a:chExt cx="1161792" cy="1161792"/>
          </a:xfrm>
        </p:grpSpPr>
        <p:sp>
          <p:nvSpPr>
            <p:cNvPr id="1206" name="Oval 1205">
              <a:extLst>
                <a:ext uri="{FF2B5EF4-FFF2-40B4-BE49-F238E27FC236}">
                  <a16:creationId xmlns:a16="http://schemas.microsoft.com/office/drawing/2014/main" id="{4DF2AAA0-1FF1-406D-8885-521FF21CC0FA}"/>
                </a:ext>
              </a:extLst>
            </p:cNvPr>
            <p:cNvSpPr/>
            <p:nvPr/>
          </p:nvSpPr>
          <p:spPr>
            <a:xfrm>
              <a:off x="9030599" y="501329"/>
              <a:ext cx="1161792" cy="1161792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rgbClr val="89672B"/>
                </a:solidFill>
              </a:endParaRPr>
            </a:p>
          </p:txBody>
        </p:sp>
        <p:pic>
          <p:nvPicPr>
            <p:cNvPr id="1207" name="Picture 1206">
              <a:extLst>
                <a:ext uri="{FF2B5EF4-FFF2-40B4-BE49-F238E27FC236}">
                  <a16:creationId xmlns:a16="http://schemas.microsoft.com/office/drawing/2014/main" id="{C123F7B6-3C9D-4FCD-AF47-B5CF16A388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9199980" y="675483"/>
              <a:ext cx="823031" cy="987638"/>
            </a:xfrm>
            <a:custGeom>
              <a:avLst/>
              <a:gdLst>
                <a:gd name="connsiteX0" fmla="*/ 2153 w 823031"/>
                <a:gd name="connsiteY0" fmla="*/ 0 h 987638"/>
                <a:gd name="connsiteX1" fmla="*/ 820877 w 823031"/>
                <a:gd name="connsiteY1" fmla="*/ 0 h 987638"/>
                <a:gd name="connsiteX2" fmla="*/ 822270 w 823031"/>
                <a:gd name="connsiteY2" fmla="*/ 1150 h 987638"/>
                <a:gd name="connsiteX3" fmla="*/ 823031 w 823031"/>
                <a:gd name="connsiteY3" fmla="*/ 2071 h 987638"/>
                <a:gd name="connsiteX4" fmla="*/ 823031 w 823031"/>
                <a:gd name="connsiteY4" fmla="*/ 821739 h 987638"/>
                <a:gd name="connsiteX5" fmla="*/ 822270 w 823031"/>
                <a:gd name="connsiteY5" fmla="*/ 822661 h 987638"/>
                <a:gd name="connsiteX6" fmla="*/ 528586 w 823031"/>
                <a:gd name="connsiteY6" fmla="*/ 980999 h 987638"/>
                <a:gd name="connsiteX7" fmla="*/ 462731 w 823031"/>
                <a:gd name="connsiteY7" fmla="*/ 987638 h 987638"/>
                <a:gd name="connsiteX8" fmla="*/ 360299 w 823031"/>
                <a:gd name="connsiteY8" fmla="*/ 987638 h 987638"/>
                <a:gd name="connsiteX9" fmla="*/ 294444 w 823031"/>
                <a:gd name="connsiteY9" fmla="*/ 980999 h 987638"/>
                <a:gd name="connsiteX10" fmla="*/ 760 w 823031"/>
                <a:gd name="connsiteY10" fmla="*/ 822661 h 987638"/>
                <a:gd name="connsiteX11" fmla="*/ 0 w 823031"/>
                <a:gd name="connsiteY11" fmla="*/ 821740 h 987638"/>
                <a:gd name="connsiteX12" fmla="*/ 0 w 823031"/>
                <a:gd name="connsiteY12" fmla="*/ 2070 h 987638"/>
                <a:gd name="connsiteX13" fmla="*/ 760 w 823031"/>
                <a:gd name="connsiteY13" fmla="*/ 1150 h 987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23031" h="987638">
                  <a:moveTo>
                    <a:pt x="2153" y="0"/>
                  </a:moveTo>
                  <a:lnTo>
                    <a:pt x="820877" y="0"/>
                  </a:lnTo>
                  <a:lnTo>
                    <a:pt x="822270" y="1150"/>
                  </a:lnTo>
                  <a:lnTo>
                    <a:pt x="823031" y="2071"/>
                  </a:lnTo>
                  <a:lnTo>
                    <a:pt x="823031" y="821739"/>
                  </a:lnTo>
                  <a:lnTo>
                    <a:pt x="822270" y="822661"/>
                  </a:lnTo>
                  <a:cubicBezTo>
                    <a:pt x="743429" y="901502"/>
                    <a:pt x="642031" y="957785"/>
                    <a:pt x="528586" y="980999"/>
                  </a:cubicBezTo>
                  <a:lnTo>
                    <a:pt x="462731" y="987638"/>
                  </a:lnTo>
                  <a:lnTo>
                    <a:pt x="360299" y="987638"/>
                  </a:lnTo>
                  <a:lnTo>
                    <a:pt x="294444" y="980999"/>
                  </a:lnTo>
                  <a:cubicBezTo>
                    <a:pt x="180999" y="957785"/>
                    <a:pt x="79601" y="901502"/>
                    <a:pt x="760" y="822661"/>
                  </a:cubicBezTo>
                  <a:lnTo>
                    <a:pt x="0" y="821740"/>
                  </a:lnTo>
                  <a:lnTo>
                    <a:pt x="0" y="2070"/>
                  </a:lnTo>
                  <a:lnTo>
                    <a:pt x="760" y="1150"/>
                  </a:lnTo>
                  <a:close/>
                </a:path>
              </a:pathLst>
            </a:custGeom>
          </p:spPr>
        </p:pic>
      </p:grpSp>
      <p:grpSp>
        <p:nvGrpSpPr>
          <p:cNvPr id="1208" name="Group 1207">
            <a:extLst>
              <a:ext uri="{FF2B5EF4-FFF2-40B4-BE49-F238E27FC236}">
                <a16:creationId xmlns:a16="http://schemas.microsoft.com/office/drawing/2014/main" id="{06CC0EFB-3229-4DE8-B9BE-7DDB14D588FC}"/>
              </a:ext>
            </a:extLst>
          </p:cNvPr>
          <p:cNvGrpSpPr/>
          <p:nvPr/>
        </p:nvGrpSpPr>
        <p:grpSpPr>
          <a:xfrm>
            <a:off x="2768609" y="1857555"/>
            <a:ext cx="826873" cy="815882"/>
            <a:chOff x="9030599" y="501329"/>
            <a:chExt cx="1161792" cy="1161792"/>
          </a:xfrm>
        </p:grpSpPr>
        <p:sp>
          <p:nvSpPr>
            <p:cNvPr id="1209" name="Oval 1208">
              <a:extLst>
                <a:ext uri="{FF2B5EF4-FFF2-40B4-BE49-F238E27FC236}">
                  <a16:creationId xmlns:a16="http://schemas.microsoft.com/office/drawing/2014/main" id="{7F020DA5-19E2-4488-B0AC-EBCC542A306D}"/>
                </a:ext>
              </a:extLst>
            </p:cNvPr>
            <p:cNvSpPr/>
            <p:nvPr/>
          </p:nvSpPr>
          <p:spPr>
            <a:xfrm>
              <a:off x="9030599" y="501329"/>
              <a:ext cx="1161792" cy="1161792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rgbClr val="89672B"/>
                </a:solidFill>
              </a:endParaRPr>
            </a:p>
          </p:txBody>
        </p:sp>
        <p:pic>
          <p:nvPicPr>
            <p:cNvPr id="1210" name="Picture 1209">
              <a:extLst>
                <a:ext uri="{FF2B5EF4-FFF2-40B4-BE49-F238E27FC236}">
                  <a16:creationId xmlns:a16="http://schemas.microsoft.com/office/drawing/2014/main" id="{55B62EF6-9741-4F72-8C33-8B124A287F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9199980" y="675483"/>
              <a:ext cx="823031" cy="987638"/>
            </a:xfrm>
            <a:custGeom>
              <a:avLst/>
              <a:gdLst>
                <a:gd name="connsiteX0" fmla="*/ 2153 w 823031"/>
                <a:gd name="connsiteY0" fmla="*/ 0 h 987638"/>
                <a:gd name="connsiteX1" fmla="*/ 820877 w 823031"/>
                <a:gd name="connsiteY1" fmla="*/ 0 h 987638"/>
                <a:gd name="connsiteX2" fmla="*/ 822270 w 823031"/>
                <a:gd name="connsiteY2" fmla="*/ 1150 h 987638"/>
                <a:gd name="connsiteX3" fmla="*/ 823031 w 823031"/>
                <a:gd name="connsiteY3" fmla="*/ 2071 h 987638"/>
                <a:gd name="connsiteX4" fmla="*/ 823031 w 823031"/>
                <a:gd name="connsiteY4" fmla="*/ 821739 h 987638"/>
                <a:gd name="connsiteX5" fmla="*/ 822270 w 823031"/>
                <a:gd name="connsiteY5" fmla="*/ 822661 h 987638"/>
                <a:gd name="connsiteX6" fmla="*/ 528586 w 823031"/>
                <a:gd name="connsiteY6" fmla="*/ 980999 h 987638"/>
                <a:gd name="connsiteX7" fmla="*/ 462731 w 823031"/>
                <a:gd name="connsiteY7" fmla="*/ 987638 h 987638"/>
                <a:gd name="connsiteX8" fmla="*/ 360299 w 823031"/>
                <a:gd name="connsiteY8" fmla="*/ 987638 h 987638"/>
                <a:gd name="connsiteX9" fmla="*/ 294444 w 823031"/>
                <a:gd name="connsiteY9" fmla="*/ 980999 h 987638"/>
                <a:gd name="connsiteX10" fmla="*/ 760 w 823031"/>
                <a:gd name="connsiteY10" fmla="*/ 822661 h 987638"/>
                <a:gd name="connsiteX11" fmla="*/ 0 w 823031"/>
                <a:gd name="connsiteY11" fmla="*/ 821740 h 987638"/>
                <a:gd name="connsiteX12" fmla="*/ 0 w 823031"/>
                <a:gd name="connsiteY12" fmla="*/ 2070 h 987638"/>
                <a:gd name="connsiteX13" fmla="*/ 760 w 823031"/>
                <a:gd name="connsiteY13" fmla="*/ 1150 h 987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23031" h="987638">
                  <a:moveTo>
                    <a:pt x="2153" y="0"/>
                  </a:moveTo>
                  <a:lnTo>
                    <a:pt x="820877" y="0"/>
                  </a:lnTo>
                  <a:lnTo>
                    <a:pt x="822270" y="1150"/>
                  </a:lnTo>
                  <a:lnTo>
                    <a:pt x="823031" y="2071"/>
                  </a:lnTo>
                  <a:lnTo>
                    <a:pt x="823031" y="821739"/>
                  </a:lnTo>
                  <a:lnTo>
                    <a:pt x="822270" y="822661"/>
                  </a:lnTo>
                  <a:cubicBezTo>
                    <a:pt x="743429" y="901502"/>
                    <a:pt x="642031" y="957785"/>
                    <a:pt x="528586" y="980999"/>
                  </a:cubicBezTo>
                  <a:lnTo>
                    <a:pt x="462731" y="987638"/>
                  </a:lnTo>
                  <a:lnTo>
                    <a:pt x="360299" y="987638"/>
                  </a:lnTo>
                  <a:lnTo>
                    <a:pt x="294444" y="980999"/>
                  </a:lnTo>
                  <a:cubicBezTo>
                    <a:pt x="180999" y="957785"/>
                    <a:pt x="79601" y="901502"/>
                    <a:pt x="760" y="822661"/>
                  </a:cubicBezTo>
                  <a:lnTo>
                    <a:pt x="0" y="821740"/>
                  </a:lnTo>
                  <a:lnTo>
                    <a:pt x="0" y="2070"/>
                  </a:lnTo>
                  <a:lnTo>
                    <a:pt x="760" y="1150"/>
                  </a:lnTo>
                  <a:close/>
                </a:path>
              </a:pathLst>
            </a:custGeom>
          </p:spPr>
        </p:pic>
      </p:grpSp>
      <p:grpSp>
        <p:nvGrpSpPr>
          <p:cNvPr id="1211" name="Group 1210">
            <a:extLst>
              <a:ext uri="{FF2B5EF4-FFF2-40B4-BE49-F238E27FC236}">
                <a16:creationId xmlns:a16="http://schemas.microsoft.com/office/drawing/2014/main" id="{7520DED2-8D85-4483-9BE6-0BA6BBCD4CBF}"/>
              </a:ext>
            </a:extLst>
          </p:cNvPr>
          <p:cNvGrpSpPr/>
          <p:nvPr/>
        </p:nvGrpSpPr>
        <p:grpSpPr>
          <a:xfrm>
            <a:off x="5939443" y="2998853"/>
            <a:ext cx="711836" cy="702374"/>
            <a:chOff x="9030599" y="501329"/>
            <a:chExt cx="1161792" cy="1161792"/>
          </a:xfrm>
        </p:grpSpPr>
        <p:sp>
          <p:nvSpPr>
            <p:cNvPr id="1212" name="Oval 1211">
              <a:extLst>
                <a:ext uri="{FF2B5EF4-FFF2-40B4-BE49-F238E27FC236}">
                  <a16:creationId xmlns:a16="http://schemas.microsoft.com/office/drawing/2014/main" id="{1C9071E2-3505-49DE-9F41-61E154CE3996}"/>
                </a:ext>
              </a:extLst>
            </p:cNvPr>
            <p:cNvSpPr/>
            <p:nvPr/>
          </p:nvSpPr>
          <p:spPr>
            <a:xfrm>
              <a:off x="9030599" y="501329"/>
              <a:ext cx="1161792" cy="1161792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rgbClr val="89672B"/>
                </a:solidFill>
              </a:endParaRPr>
            </a:p>
          </p:txBody>
        </p:sp>
        <p:pic>
          <p:nvPicPr>
            <p:cNvPr id="1213" name="Picture 1212">
              <a:extLst>
                <a:ext uri="{FF2B5EF4-FFF2-40B4-BE49-F238E27FC236}">
                  <a16:creationId xmlns:a16="http://schemas.microsoft.com/office/drawing/2014/main" id="{96860E37-5A90-49DC-8B58-823CB41FC71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9199980" y="675483"/>
              <a:ext cx="823031" cy="987638"/>
            </a:xfrm>
            <a:custGeom>
              <a:avLst/>
              <a:gdLst>
                <a:gd name="connsiteX0" fmla="*/ 2153 w 823031"/>
                <a:gd name="connsiteY0" fmla="*/ 0 h 987638"/>
                <a:gd name="connsiteX1" fmla="*/ 820877 w 823031"/>
                <a:gd name="connsiteY1" fmla="*/ 0 h 987638"/>
                <a:gd name="connsiteX2" fmla="*/ 822270 w 823031"/>
                <a:gd name="connsiteY2" fmla="*/ 1150 h 987638"/>
                <a:gd name="connsiteX3" fmla="*/ 823031 w 823031"/>
                <a:gd name="connsiteY3" fmla="*/ 2071 h 987638"/>
                <a:gd name="connsiteX4" fmla="*/ 823031 w 823031"/>
                <a:gd name="connsiteY4" fmla="*/ 821739 h 987638"/>
                <a:gd name="connsiteX5" fmla="*/ 822270 w 823031"/>
                <a:gd name="connsiteY5" fmla="*/ 822661 h 987638"/>
                <a:gd name="connsiteX6" fmla="*/ 528586 w 823031"/>
                <a:gd name="connsiteY6" fmla="*/ 980999 h 987638"/>
                <a:gd name="connsiteX7" fmla="*/ 462731 w 823031"/>
                <a:gd name="connsiteY7" fmla="*/ 987638 h 987638"/>
                <a:gd name="connsiteX8" fmla="*/ 360299 w 823031"/>
                <a:gd name="connsiteY8" fmla="*/ 987638 h 987638"/>
                <a:gd name="connsiteX9" fmla="*/ 294444 w 823031"/>
                <a:gd name="connsiteY9" fmla="*/ 980999 h 987638"/>
                <a:gd name="connsiteX10" fmla="*/ 760 w 823031"/>
                <a:gd name="connsiteY10" fmla="*/ 822661 h 987638"/>
                <a:gd name="connsiteX11" fmla="*/ 0 w 823031"/>
                <a:gd name="connsiteY11" fmla="*/ 821740 h 987638"/>
                <a:gd name="connsiteX12" fmla="*/ 0 w 823031"/>
                <a:gd name="connsiteY12" fmla="*/ 2070 h 987638"/>
                <a:gd name="connsiteX13" fmla="*/ 760 w 823031"/>
                <a:gd name="connsiteY13" fmla="*/ 1150 h 987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23031" h="987638">
                  <a:moveTo>
                    <a:pt x="2153" y="0"/>
                  </a:moveTo>
                  <a:lnTo>
                    <a:pt x="820877" y="0"/>
                  </a:lnTo>
                  <a:lnTo>
                    <a:pt x="822270" y="1150"/>
                  </a:lnTo>
                  <a:lnTo>
                    <a:pt x="823031" y="2071"/>
                  </a:lnTo>
                  <a:lnTo>
                    <a:pt x="823031" y="821739"/>
                  </a:lnTo>
                  <a:lnTo>
                    <a:pt x="822270" y="822661"/>
                  </a:lnTo>
                  <a:cubicBezTo>
                    <a:pt x="743429" y="901502"/>
                    <a:pt x="642031" y="957785"/>
                    <a:pt x="528586" y="980999"/>
                  </a:cubicBezTo>
                  <a:lnTo>
                    <a:pt x="462731" y="987638"/>
                  </a:lnTo>
                  <a:lnTo>
                    <a:pt x="360299" y="987638"/>
                  </a:lnTo>
                  <a:lnTo>
                    <a:pt x="294444" y="980999"/>
                  </a:lnTo>
                  <a:cubicBezTo>
                    <a:pt x="180999" y="957785"/>
                    <a:pt x="79601" y="901502"/>
                    <a:pt x="760" y="822661"/>
                  </a:cubicBezTo>
                  <a:lnTo>
                    <a:pt x="0" y="821740"/>
                  </a:lnTo>
                  <a:lnTo>
                    <a:pt x="0" y="2070"/>
                  </a:lnTo>
                  <a:lnTo>
                    <a:pt x="760" y="1150"/>
                  </a:lnTo>
                  <a:close/>
                </a:path>
              </a:pathLst>
            </a:custGeom>
          </p:spPr>
        </p:pic>
      </p:grpSp>
      <p:grpSp>
        <p:nvGrpSpPr>
          <p:cNvPr id="1214" name="Group 1213">
            <a:extLst>
              <a:ext uri="{FF2B5EF4-FFF2-40B4-BE49-F238E27FC236}">
                <a16:creationId xmlns:a16="http://schemas.microsoft.com/office/drawing/2014/main" id="{17E2E4A1-D804-446D-86B2-B7AA7B89F0A4}"/>
              </a:ext>
            </a:extLst>
          </p:cNvPr>
          <p:cNvGrpSpPr/>
          <p:nvPr/>
        </p:nvGrpSpPr>
        <p:grpSpPr>
          <a:xfrm>
            <a:off x="2066029" y="2998853"/>
            <a:ext cx="711836" cy="702374"/>
            <a:chOff x="9030599" y="501329"/>
            <a:chExt cx="1161792" cy="1161792"/>
          </a:xfrm>
        </p:grpSpPr>
        <p:sp>
          <p:nvSpPr>
            <p:cNvPr id="1215" name="Oval 1214">
              <a:extLst>
                <a:ext uri="{FF2B5EF4-FFF2-40B4-BE49-F238E27FC236}">
                  <a16:creationId xmlns:a16="http://schemas.microsoft.com/office/drawing/2014/main" id="{3FF47C52-F8DC-42B8-86B6-C1808A2FDAC7}"/>
                </a:ext>
              </a:extLst>
            </p:cNvPr>
            <p:cNvSpPr/>
            <p:nvPr/>
          </p:nvSpPr>
          <p:spPr>
            <a:xfrm>
              <a:off x="9030599" y="501329"/>
              <a:ext cx="1161792" cy="1161792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rgbClr val="89672B"/>
                </a:solidFill>
              </a:endParaRPr>
            </a:p>
          </p:txBody>
        </p:sp>
        <p:pic>
          <p:nvPicPr>
            <p:cNvPr id="1216" name="Picture 1215">
              <a:extLst>
                <a:ext uri="{FF2B5EF4-FFF2-40B4-BE49-F238E27FC236}">
                  <a16:creationId xmlns:a16="http://schemas.microsoft.com/office/drawing/2014/main" id="{486265A7-2FD7-400A-BCF5-15068D4CEF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9199980" y="675483"/>
              <a:ext cx="823031" cy="987638"/>
            </a:xfrm>
            <a:custGeom>
              <a:avLst/>
              <a:gdLst>
                <a:gd name="connsiteX0" fmla="*/ 2153 w 823031"/>
                <a:gd name="connsiteY0" fmla="*/ 0 h 987638"/>
                <a:gd name="connsiteX1" fmla="*/ 820877 w 823031"/>
                <a:gd name="connsiteY1" fmla="*/ 0 h 987638"/>
                <a:gd name="connsiteX2" fmla="*/ 822270 w 823031"/>
                <a:gd name="connsiteY2" fmla="*/ 1150 h 987638"/>
                <a:gd name="connsiteX3" fmla="*/ 823031 w 823031"/>
                <a:gd name="connsiteY3" fmla="*/ 2071 h 987638"/>
                <a:gd name="connsiteX4" fmla="*/ 823031 w 823031"/>
                <a:gd name="connsiteY4" fmla="*/ 821739 h 987638"/>
                <a:gd name="connsiteX5" fmla="*/ 822270 w 823031"/>
                <a:gd name="connsiteY5" fmla="*/ 822661 h 987638"/>
                <a:gd name="connsiteX6" fmla="*/ 528586 w 823031"/>
                <a:gd name="connsiteY6" fmla="*/ 980999 h 987638"/>
                <a:gd name="connsiteX7" fmla="*/ 462731 w 823031"/>
                <a:gd name="connsiteY7" fmla="*/ 987638 h 987638"/>
                <a:gd name="connsiteX8" fmla="*/ 360299 w 823031"/>
                <a:gd name="connsiteY8" fmla="*/ 987638 h 987638"/>
                <a:gd name="connsiteX9" fmla="*/ 294444 w 823031"/>
                <a:gd name="connsiteY9" fmla="*/ 980999 h 987638"/>
                <a:gd name="connsiteX10" fmla="*/ 760 w 823031"/>
                <a:gd name="connsiteY10" fmla="*/ 822661 h 987638"/>
                <a:gd name="connsiteX11" fmla="*/ 0 w 823031"/>
                <a:gd name="connsiteY11" fmla="*/ 821740 h 987638"/>
                <a:gd name="connsiteX12" fmla="*/ 0 w 823031"/>
                <a:gd name="connsiteY12" fmla="*/ 2070 h 987638"/>
                <a:gd name="connsiteX13" fmla="*/ 760 w 823031"/>
                <a:gd name="connsiteY13" fmla="*/ 1150 h 987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23031" h="987638">
                  <a:moveTo>
                    <a:pt x="2153" y="0"/>
                  </a:moveTo>
                  <a:lnTo>
                    <a:pt x="820877" y="0"/>
                  </a:lnTo>
                  <a:lnTo>
                    <a:pt x="822270" y="1150"/>
                  </a:lnTo>
                  <a:lnTo>
                    <a:pt x="823031" y="2071"/>
                  </a:lnTo>
                  <a:lnTo>
                    <a:pt x="823031" y="821739"/>
                  </a:lnTo>
                  <a:lnTo>
                    <a:pt x="822270" y="822661"/>
                  </a:lnTo>
                  <a:cubicBezTo>
                    <a:pt x="743429" y="901502"/>
                    <a:pt x="642031" y="957785"/>
                    <a:pt x="528586" y="980999"/>
                  </a:cubicBezTo>
                  <a:lnTo>
                    <a:pt x="462731" y="987638"/>
                  </a:lnTo>
                  <a:lnTo>
                    <a:pt x="360299" y="987638"/>
                  </a:lnTo>
                  <a:lnTo>
                    <a:pt x="294444" y="980999"/>
                  </a:lnTo>
                  <a:cubicBezTo>
                    <a:pt x="180999" y="957785"/>
                    <a:pt x="79601" y="901502"/>
                    <a:pt x="760" y="822661"/>
                  </a:cubicBezTo>
                  <a:lnTo>
                    <a:pt x="0" y="821740"/>
                  </a:lnTo>
                  <a:lnTo>
                    <a:pt x="0" y="2070"/>
                  </a:lnTo>
                  <a:lnTo>
                    <a:pt x="760" y="1150"/>
                  </a:lnTo>
                  <a:close/>
                </a:path>
              </a:pathLst>
            </a:custGeom>
          </p:spPr>
        </p:pic>
      </p:grpSp>
      <p:grpSp>
        <p:nvGrpSpPr>
          <p:cNvPr id="1217" name="Group 1216">
            <a:extLst>
              <a:ext uri="{FF2B5EF4-FFF2-40B4-BE49-F238E27FC236}">
                <a16:creationId xmlns:a16="http://schemas.microsoft.com/office/drawing/2014/main" id="{7D86950A-3741-4D56-9B6C-A414E474A712}"/>
              </a:ext>
            </a:extLst>
          </p:cNvPr>
          <p:cNvGrpSpPr/>
          <p:nvPr/>
        </p:nvGrpSpPr>
        <p:grpSpPr>
          <a:xfrm>
            <a:off x="2744372" y="4214927"/>
            <a:ext cx="621571" cy="613309"/>
            <a:chOff x="9030599" y="501329"/>
            <a:chExt cx="1161792" cy="1161792"/>
          </a:xfrm>
          <a:solidFill>
            <a:srgbClr val="ECDDC2"/>
          </a:solidFill>
        </p:grpSpPr>
        <p:sp>
          <p:nvSpPr>
            <p:cNvPr id="1218" name="Oval 1217">
              <a:extLst>
                <a:ext uri="{FF2B5EF4-FFF2-40B4-BE49-F238E27FC236}">
                  <a16:creationId xmlns:a16="http://schemas.microsoft.com/office/drawing/2014/main" id="{E8F855CB-8FE4-4BDB-8D91-773F69DD5039}"/>
                </a:ext>
              </a:extLst>
            </p:cNvPr>
            <p:cNvSpPr/>
            <p:nvPr/>
          </p:nvSpPr>
          <p:spPr>
            <a:xfrm>
              <a:off x="9030599" y="501329"/>
              <a:ext cx="1161792" cy="1161792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>
                <a:solidFill>
                  <a:srgbClr val="89672B"/>
                </a:solidFill>
              </a:endParaRPr>
            </a:p>
          </p:txBody>
        </p:sp>
        <p:pic>
          <p:nvPicPr>
            <p:cNvPr id="1219" name="Picture 1218">
              <a:extLst>
                <a:ext uri="{FF2B5EF4-FFF2-40B4-BE49-F238E27FC236}">
                  <a16:creationId xmlns:a16="http://schemas.microsoft.com/office/drawing/2014/main" id="{FF604833-407A-47AD-B82D-6A2DF7A25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9199980" y="675483"/>
              <a:ext cx="823031" cy="98763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grpSp>
        <p:nvGrpSpPr>
          <p:cNvPr id="1220" name="Group 1219">
            <a:extLst>
              <a:ext uri="{FF2B5EF4-FFF2-40B4-BE49-F238E27FC236}">
                <a16:creationId xmlns:a16="http://schemas.microsoft.com/office/drawing/2014/main" id="{F13850C0-DB1A-4670-BAEA-CE39FFB61296}"/>
              </a:ext>
            </a:extLst>
          </p:cNvPr>
          <p:cNvGrpSpPr/>
          <p:nvPr/>
        </p:nvGrpSpPr>
        <p:grpSpPr>
          <a:xfrm>
            <a:off x="5372901" y="4256494"/>
            <a:ext cx="621571" cy="613309"/>
            <a:chOff x="9030599" y="501329"/>
            <a:chExt cx="1161792" cy="1161792"/>
          </a:xfrm>
        </p:grpSpPr>
        <p:sp>
          <p:nvSpPr>
            <p:cNvPr id="1221" name="Oval 1220">
              <a:extLst>
                <a:ext uri="{FF2B5EF4-FFF2-40B4-BE49-F238E27FC236}">
                  <a16:creationId xmlns:a16="http://schemas.microsoft.com/office/drawing/2014/main" id="{AE933CC5-CECF-48D9-A2EC-43AE52D5EEBF}"/>
                </a:ext>
              </a:extLst>
            </p:cNvPr>
            <p:cNvSpPr/>
            <p:nvPr/>
          </p:nvSpPr>
          <p:spPr>
            <a:xfrm>
              <a:off x="9030599" y="501329"/>
              <a:ext cx="1161792" cy="1161792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rgbClr val="89672B"/>
                </a:solidFill>
              </a:endParaRPr>
            </a:p>
          </p:txBody>
        </p:sp>
        <p:pic>
          <p:nvPicPr>
            <p:cNvPr id="1222" name="Picture 1221">
              <a:extLst>
                <a:ext uri="{FF2B5EF4-FFF2-40B4-BE49-F238E27FC236}">
                  <a16:creationId xmlns:a16="http://schemas.microsoft.com/office/drawing/2014/main" id="{099F756F-E4C8-4AF0-8BE1-5A054B9E2A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9199980" y="675483"/>
              <a:ext cx="823031" cy="987638"/>
            </a:xfrm>
            <a:custGeom>
              <a:avLst/>
              <a:gdLst>
                <a:gd name="connsiteX0" fmla="*/ 2153 w 823031"/>
                <a:gd name="connsiteY0" fmla="*/ 0 h 987638"/>
                <a:gd name="connsiteX1" fmla="*/ 820877 w 823031"/>
                <a:gd name="connsiteY1" fmla="*/ 0 h 987638"/>
                <a:gd name="connsiteX2" fmla="*/ 822270 w 823031"/>
                <a:gd name="connsiteY2" fmla="*/ 1150 h 987638"/>
                <a:gd name="connsiteX3" fmla="*/ 823031 w 823031"/>
                <a:gd name="connsiteY3" fmla="*/ 2071 h 987638"/>
                <a:gd name="connsiteX4" fmla="*/ 823031 w 823031"/>
                <a:gd name="connsiteY4" fmla="*/ 821739 h 987638"/>
                <a:gd name="connsiteX5" fmla="*/ 822270 w 823031"/>
                <a:gd name="connsiteY5" fmla="*/ 822661 h 987638"/>
                <a:gd name="connsiteX6" fmla="*/ 528586 w 823031"/>
                <a:gd name="connsiteY6" fmla="*/ 980999 h 987638"/>
                <a:gd name="connsiteX7" fmla="*/ 462731 w 823031"/>
                <a:gd name="connsiteY7" fmla="*/ 987638 h 987638"/>
                <a:gd name="connsiteX8" fmla="*/ 360299 w 823031"/>
                <a:gd name="connsiteY8" fmla="*/ 987638 h 987638"/>
                <a:gd name="connsiteX9" fmla="*/ 294444 w 823031"/>
                <a:gd name="connsiteY9" fmla="*/ 980999 h 987638"/>
                <a:gd name="connsiteX10" fmla="*/ 760 w 823031"/>
                <a:gd name="connsiteY10" fmla="*/ 822661 h 987638"/>
                <a:gd name="connsiteX11" fmla="*/ 0 w 823031"/>
                <a:gd name="connsiteY11" fmla="*/ 821740 h 987638"/>
                <a:gd name="connsiteX12" fmla="*/ 0 w 823031"/>
                <a:gd name="connsiteY12" fmla="*/ 2070 h 987638"/>
                <a:gd name="connsiteX13" fmla="*/ 760 w 823031"/>
                <a:gd name="connsiteY13" fmla="*/ 1150 h 987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23031" h="987638">
                  <a:moveTo>
                    <a:pt x="2153" y="0"/>
                  </a:moveTo>
                  <a:lnTo>
                    <a:pt x="820877" y="0"/>
                  </a:lnTo>
                  <a:lnTo>
                    <a:pt x="822270" y="1150"/>
                  </a:lnTo>
                  <a:lnTo>
                    <a:pt x="823031" y="2071"/>
                  </a:lnTo>
                  <a:lnTo>
                    <a:pt x="823031" y="821739"/>
                  </a:lnTo>
                  <a:lnTo>
                    <a:pt x="822270" y="822661"/>
                  </a:lnTo>
                  <a:cubicBezTo>
                    <a:pt x="743429" y="901502"/>
                    <a:pt x="642031" y="957785"/>
                    <a:pt x="528586" y="980999"/>
                  </a:cubicBezTo>
                  <a:lnTo>
                    <a:pt x="462731" y="987638"/>
                  </a:lnTo>
                  <a:lnTo>
                    <a:pt x="360299" y="987638"/>
                  </a:lnTo>
                  <a:lnTo>
                    <a:pt x="294444" y="980999"/>
                  </a:lnTo>
                  <a:cubicBezTo>
                    <a:pt x="180999" y="957785"/>
                    <a:pt x="79601" y="901502"/>
                    <a:pt x="760" y="822661"/>
                  </a:cubicBezTo>
                  <a:lnTo>
                    <a:pt x="0" y="821740"/>
                  </a:lnTo>
                  <a:lnTo>
                    <a:pt x="0" y="2070"/>
                  </a:lnTo>
                  <a:lnTo>
                    <a:pt x="760" y="1150"/>
                  </a:lnTo>
                  <a:close/>
                </a:path>
              </a:pathLst>
            </a:custGeom>
          </p:spPr>
        </p:pic>
      </p:grpSp>
      <p:grpSp>
        <p:nvGrpSpPr>
          <p:cNvPr id="1223" name="Group 1222">
            <a:extLst>
              <a:ext uri="{FF2B5EF4-FFF2-40B4-BE49-F238E27FC236}">
                <a16:creationId xmlns:a16="http://schemas.microsoft.com/office/drawing/2014/main" id="{2B6EECC4-B89F-4D39-8519-924A723955B9}"/>
              </a:ext>
            </a:extLst>
          </p:cNvPr>
          <p:cNvGrpSpPr/>
          <p:nvPr/>
        </p:nvGrpSpPr>
        <p:grpSpPr>
          <a:xfrm>
            <a:off x="3518451" y="4188796"/>
            <a:ext cx="804699" cy="794003"/>
            <a:chOff x="9030599" y="501329"/>
            <a:chExt cx="1161792" cy="1161792"/>
          </a:xfrm>
        </p:grpSpPr>
        <p:sp>
          <p:nvSpPr>
            <p:cNvPr id="1224" name="Oval 1223">
              <a:extLst>
                <a:ext uri="{FF2B5EF4-FFF2-40B4-BE49-F238E27FC236}">
                  <a16:creationId xmlns:a16="http://schemas.microsoft.com/office/drawing/2014/main" id="{E186D105-5D95-4181-B295-D478BE67EEB5}"/>
                </a:ext>
              </a:extLst>
            </p:cNvPr>
            <p:cNvSpPr/>
            <p:nvPr/>
          </p:nvSpPr>
          <p:spPr>
            <a:xfrm>
              <a:off x="9030599" y="501329"/>
              <a:ext cx="1161792" cy="1161792"/>
            </a:xfrm>
            <a:prstGeom prst="ellipse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rgbClr val="89672B"/>
                </a:solidFill>
              </a:endParaRPr>
            </a:p>
          </p:txBody>
        </p:sp>
        <p:pic>
          <p:nvPicPr>
            <p:cNvPr id="1225" name="Picture 1224">
              <a:extLst>
                <a:ext uri="{FF2B5EF4-FFF2-40B4-BE49-F238E27FC236}">
                  <a16:creationId xmlns:a16="http://schemas.microsoft.com/office/drawing/2014/main" id="{731A8697-3367-49C7-A180-59CC7BCA1C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9199980" y="675483"/>
              <a:ext cx="823031" cy="987638"/>
            </a:xfrm>
            <a:custGeom>
              <a:avLst/>
              <a:gdLst>
                <a:gd name="connsiteX0" fmla="*/ 2153 w 823031"/>
                <a:gd name="connsiteY0" fmla="*/ 0 h 987638"/>
                <a:gd name="connsiteX1" fmla="*/ 820877 w 823031"/>
                <a:gd name="connsiteY1" fmla="*/ 0 h 987638"/>
                <a:gd name="connsiteX2" fmla="*/ 822270 w 823031"/>
                <a:gd name="connsiteY2" fmla="*/ 1150 h 987638"/>
                <a:gd name="connsiteX3" fmla="*/ 823031 w 823031"/>
                <a:gd name="connsiteY3" fmla="*/ 2071 h 987638"/>
                <a:gd name="connsiteX4" fmla="*/ 823031 w 823031"/>
                <a:gd name="connsiteY4" fmla="*/ 821739 h 987638"/>
                <a:gd name="connsiteX5" fmla="*/ 822270 w 823031"/>
                <a:gd name="connsiteY5" fmla="*/ 822661 h 987638"/>
                <a:gd name="connsiteX6" fmla="*/ 528586 w 823031"/>
                <a:gd name="connsiteY6" fmla="*/ 980999 h 987638"/>
                <a:gd name="connsiteX7" fmla="*/ 462731 w 823031"/>
                <a:gd name="connsiteY7" fmla="*/ 987638 h 987638"/>
                <a:gd name="connsiteX8" fmla="*/ 360299 w 823031"/>
                <a:gd name="connsiteY8" fmla="*/ 987638 h 987638"/>
                <a:gd name="connsiteX9" fmla="*/ 294444 w 823031"/>
                <a:gd name="connsiteY9" fmla="*/ 980999 h 987638"/>
                <a:gd name="connsiteX10" fmla="*/ 760 w 823031"/>
                <a:gd name="connsiteY10" fmla="*/ 822661 h 987638"/>
                <a:gd name="connsiteX11" fmla="*/ 0 w 823031"/>
                <a:gd name="connsiteY11" fmla="*/ 821740 h 987638"/>
                <a:gd name="connsiteX12" fmla="*/ 0 w 823031"/>
                <a:gd name="connsiteY12" fmla="*/ 2070 h 987638"/>
                <a:gd name="connsiteX13" fmla="*/ 760 w 823031"/>
                <a:gd name="connsiteY13" fmla="*/ 1150 h 987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23031" h="987638">
                  <a:moveTo>
                    <a:pt x="2153" y="0"/>
                  </a:moveTo>
                  <a:lnTo>
                    <a:pt x="820877" y="0"/>
                  </a:lnTo>
                  <a:lnTo>
                    <a:pt x="822270" y="1150"/>
                  </a:lnTo>
                  <a:lnTo>
                    <a:pt x="823031" y="2071"/>
                  </a:lnTo>
                  <a:lnTo>
                    <a:pt x="823031" y="821739"/>
                  </a:lnTo>
                  <a:lnTo>
                    <a:pt x="822270" y="822661"/>
                  </a:lnTo>
                  <a:cubicBezTo>
                    <a:pt x="743429" y="901502"/>
                    <a:pt x="642031" y="957785"/>
                    <a:pt x="528586" y="980999"/>
                  </a:cubicBezTo>
                  <a:lnTo>
                    <a:pt x="462731" y="987638"/>
                  </a:lnTo>
                  <a:lnTo>
                    <a:pt x="360299" y="987638"/>
                  </a:lnTo>
                  <a:lnTo>
                    <a:pt x="294444" y="980999"/>
                  </a:lnTo>
                  <a:cubicBezTo>
                    <a:pt x="180999" y="957785"/>
                    <a:pt x="79601" y="901502"/>
                    <a:pt x="760" y="822661"/>
                  </a:cubicBezTo>
                  <a:lnTo>
                    <a:pt x="0" y="821740"/>
                  </a:lnTo>
                  <a:lnTo>
                    <a:pt x="0" y="2070"/>
                  </a:lnTo>
                  <a:lnTo>
                    <a:pt x="760" y="1150"/>
                  </a:lnTo>
                  <a:close/>
                </a:path>
              </a:pathLst>
            </a:custGeom>
          </p:spPr>
        </p:pic>
      </p:grpSp>
      <p:grpSp>
        <p:nvGrpSpPr>
          <p:cNvPr id="1226" name="Group 1225">
            <a:extLst>
              <a:ext uri="{FF2B5EF4-FFF2-40B4-BE49-F238E27FC236}">
                <a16:creationId xmlns:a16="http://schemas.microsoft.com/office/drawing/2014/main" id="{CFBC8276-E120-46D2-BADA-8E55AB7206AD}"/>
              </a:ext>
            </a:extLst>
          </p:cNvPr>
          <p:cNvGrpSpPr/>
          <p:nvPr/>
        </p:nvGrpSpPr>
        <p:grpSpPr>
          <a:xfrm>
            <a:off x="4512753" y="5303233"/>
            <a:ext cx="503152" cy="516027"/>
            <a:chOff x="8591698" y="479233"/>
            <a:chExt cx="1009878" cy="1035720"/>
          </a:xfrm>
        </p:grpSpPr>
        <p:sp>
          <p:nvSpPr>
            <p:cNvPr id="1227" name="Oval 1226">
              <a:extLst>
                <a:ext uri="{FF2B5EF4-FFF2-40B4-BE49-F238E27FC236}">
                  <a16:creationId xmlns:a16="http://schemas.microsoft.com/office/drawing/2014/main" id="{FC092845-2CD7-42F3-9AA5-314754DBA069}"/>
                </a:ext>
              </a:extLst>
            </p:cNvPr>
            <p:cNvSpPr/>
            <p:nvPr/>
          </p:nvSpPr>
          <p:spPr>
            <a:xfrm>
              <a:off x="8591698" y="479233"/>
              <a:ext cx="1009878" cy="1009878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9672B"/>
                </a:solidFill>
              </a:endParaRPr>
            </a:p>
          </p:txBody>
        </p:sp>
        <p:grpSp>
          <p:nvGrpSpPr>
            <p:cNvPr id="1228" name="Graphic 1037">
              <a:extLst>
                <a:ext uri="{FF2B5EF4-FFF2-40B4-BE49-F238E27FC236}">
                  <a16:creationId xmlns:a16="http://schemas.microsoft.com/office/drawing/2014/main" id="{98F53963-FFF5-41C4-8B58-C658E7756B20}"/>
                </a:ext>
              </a:extLst>
            </p:cNvPr>
            <p:cNvGrpSpPr/>
            <p:nvPr/>
          </p:nvGrpSpPr>
          <p:grpSpPr>
            <a:xfrm>
              <a:off x="8661302" y="653961"/>
              <a:ext cx="870671" cy="860992"/>
              <a:chOff x="1891333" y="877126"/>
              <a:chExt cx="6048657" cy="5981422"/>
            </a:xfrm>
          </p:grpSpPr>
          <p:sp>
            <p:nvSpPr>
              <p:cNvPr id="1229" name="Freeform: Shape 1228">
                <a:extLst>
                  <a:ext uri="{FF2B5EF4-FFF2-40B4-BE49-F238E27FC236}">
                    <a16:creationId xmlns:a16="http://schemas.microsoft.com/office/drawing/2014/main" id="{E7B7BB3C-6020-4226-8E66-25B3C83A1C4A}"/>
                  </a:ext>
                </a:extLst>
              </p:cNvPr>
              <p:cNvSpPr/>
              <p:nvPr/>
            </p:nvSpPr>
            <p:spPr>
              <a:xfrm>
                <a:off x="3717571" y="5254026"/>
                <a:ext cx="2389593" cy="896759"/>
              </a:xfrm>
              <a:custGeom>
                <a:avLst/>
                <a:gdLst>
                  <a:gd name="connsiteX0" fmla="*/ 2389593 w 2389593"/>
                  <a:gd name="connsiteY0" fmla="*/ 896759 h 896759"/>
                  <a:gd name="connsiteX1" fmla="*/ 0 w 2389593"/>
                  <a:gd name="connsiteY1" fmla="*/ 896759 h 896759"/>
                  <a:gd name="connsiteX2" fmla="*/ 0 w 2389593"/>
                  <a:gd name="connsiteY2" fmla="*/ 148914 h 896759"/>
                  <a:gd name="connsiteX3" fmla="*/ 2389593 w 2389593"/>
                  <a:gd name="connsiteY3" fmla="*/ 148914 h 896759"/>
                  <a:gd name="connsiteX4" fmla="*/ 2389593 w 2389593"/>
                  <a:gd name="connsiteY4" fmla="*/ 896759 h 896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9593" h="896759">
                    <a:moveTo>
                      <a:pt x="2389593" y="896759"/>
                    </a:moveTo>
                    <a:cubicBezTo>
                      <a:pt x="1598370" y="616729"/>
                      <a:pt x="797812" y="626064"/>
                      <a:pt x="0" y="896759"/>
                    </a:cubicBezTo>
                    <a:lnTo>
                      <a:pt x="0" y="148914"/>
                    </a:lnTo>
                    <a:cubicBezTo>
                      <a:pt x="803303" y="-56442"/>
                      <a:pt x="1598919" y="-42715"/>
                      <a:pt x="2389593" y="148914"/>
                    </a:cubicBezTo>
                    <a:lnTo>
                      <a:pt x="2389593" y="896759"/>
                    </a:lnTo>
                    <a:close/>
                  </a:path>
                </a:pathLst>
              </a:custGeom>
              <a:solidFill>
                <a:srgbClr val="A1A1A1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230" name="Freeform: Shape 1229">
                <a:extLst>
                  <a:ext uri="{FF2B5EF4-FFF2-40B4-BE49-F238E27FC236}">
                    <a16:creationId xmlns:a16="http://schemas.microsoft.com/office/drawing/2014/main" id="{AB09DCF8-1E4B-4FC1-BE20-F1A5535F08ED}"/>
                  </a:ext>
                </a:extLst>
              </p:cNvPr>
              <p:cNvSpPr/>
              <p:nvPr/>
            </p:nvSpPr>
            <p:spPr>
              <a:xfrm>
                <a:off x="1891333" y="4757771"/>
                <a:ext cx="6048657" cy="2100777"/>
              </a:xfrm>
              <a:custGeom>
                <a:avLst/>
                <a:gdLst>
                  <a:gd name="connsiteX0" fmla="*/ 3858929 w 6048657"/>
                  <a:gd name="connsiteY0" fmla="*/ 0 h 2100777"/>
                  <a:gd name="connsiteX1" fmla="*/ 4036831 w 6048657"/>
                  <a:gd name="connsiteY1" fmla="*/ 988343 h 2100777"/>
                  <a:gd name="connsiteX2" fmla="*/ 5662106 w 6048657"/>
                  <a:gd name="connsiteY2" fmla="*/ 1646689 h 2100777"/>
                  <a:gd name="connsiteX3" fmla="*/ 6048658 w 6048657"/>
                  <a:gd name="connsiteY3" fmla="*/ 2100778 h 2100777"/>
                  <a:gd name="connsiteX4" fmla="*/ 0 w 6048657"/>
                  <a:gd name="connsiteY4" fmla="*/ 2100778 h 2100777"/>
                  <a:gd name="connsiteX5" fmla="*/ 379963 w 6048657"/>
                  <a:gd name="connsiteY5" fmla="*/ 1714226 h 2100777"/>
                  <a:gd name="connsiteX6" fmla="*/ 1395760 w 6048657"/>
                  <a:gd name="connsiteY6" fmla="*/ 1456708 h 2100777"/>
                  <a:gd name="connsiteX7" fmla="*/ 1535775 w 6048657"/>
                  <a:gd name="connsiteY7" fmla="*/ 1400701 h 2100777"/>
                  <a:gd name="connsiteX8" fmla="*/ 1565425 w 6048657"/>
                  <a:gd name="connsiteY8" fmla="*/ 1380386 h 2100777"/>
                  <a:gd name="connsiteX9" fmla="*/ 1984922 w 6048657"/>
                  <a:gd name="connsiteY9" fmla="*/ 1073999 h 2100777"/>
                  <a:gd name="connsiteX10" fmla="*/ 2105719 w 6048657"/>
                  <a:gd name="connsiteY10" fmla="*/ 676466 h 2100777"/>
                  <a:gd name="connsiteX11" fmla="*/ 2146351 w 6048657"/>
                  <a:gd name="connsiteY11" fmla="*/ 42279 h 2100777"/>
                  <a:gd name="connsiteX12" fmla="*/ 3858929 w 6048657"/>
                  <a:gd name="connsiteY12" fmla="*/ 0 h 2100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048657" h="2100777">
                    <a:moveTo>
                      <a:pt x="3858929" y="0"/>
                    </a:moveTo>
                    <a:cubicBezTo>
                      <a:pt x="3796884" y="-549"/>
                      <a:pt x="3889129" y="777496"/>
                      <a:pt x="4036831" y="988343"/>
                    </a:cubicBezTo>
                    <a:cubicBezTo>
                      <a:pt x="4190573" y="1209073"/>
                      <a:pt x="5179465" y="1490202"/>
                      <a:pt x="5662106" y="1646689"/>
                    </a:cubicBezTo>
                    <a:cubicBezTo>
                      <a:pt x="5933351" y="1735091"/>
                      <a:pt x="6048658" y="2100778"/>
                      <a:pt x="6048658" y="2100778"/>
                    </a:cubicBezTo>
                    <a:lnTo>
                      <a:pt x="0" y="2100778"/>
                    </a:lnTo>
                    <a:cubicBezTo>
                      <a:pt x="0" y="2100778"/>
                      <a:pt x="276736" y="1785057"/>
                      <a:pt x="379963" y="1714226"/>
                    </a:cubicBezTo>
                    <a:cubicBezTo>
                      <a:pt x="488132" y="1639551"/>
                      <a:pt x="1187659" y="1497889"/>
                      <a:pt x="1395760" y="1456708"/>
                    </a:cubicBezTo>
                    <a:cubicBezTo>
                      <a:pt x="1445726" y="1446824"/>
                      <a:pt x="1493496" y="1428155"/>
                      <a:pt x="1535775" y="1400701"/>
                    </a:cubicBezTo>
                    <a:cubicBezTo>
                      <a:pt x="1545658" y="1394113"/>
                      <a:pt x="1555542" y="1387523"/>
                      <a:pt x="1565425" y="1380386"/>
                    </a:cubicBezTo>
                    <a:lnTo>
                      <a:pt x="1984922" y="1073999"/>
                    </a:lnTo>
                    <a:cubicBezTo>
                      <a:pt x="1984922" y="1073999"/>
                      <a:pt x="2116701" y="915865"/>
                      <a:pt x="2105719" y="676466"/>
                    </a:cubicBezTo>
                    <a:cubicBezTo>
                      <a:pt x="2094738" y="437067"/>
                      <a:pt x="2146351" y="42279"/>
                      <a:pt x="2146351" y="42279"/>
                    </a:cubicBezTo>
                    <a:lnTo>
                      <a:pt x="3858929" y="0"/>
                    </a:ln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231" name="Freeform: Shape 1230">
                <a:extLst>
                  <a:ext uri="{FF2B5EF4-FFF2-40B4-BE49-F238E27FC236}">
                    <a16:creationId xmlns:a16="http://schemas.microsoft.com/office/drawing/2014/main" id="{D4BFA998-8FD1-47E8-93BE-3711A5E91950}"/>
                  </a:ext>
                </a:extLst>
              </p:cNvPr>
              <p:cNvSpPr/>
              <p:nvPr/>
            </p:nvSpPr>
            <p:spPr>
              <a:xfrm>
                <a:off x="3398792" y="877126"/>
                <a:ext cx="2910480" cy="2691340"/>
              </a:xfrm>
              <a:custGeom>
                <a:avLst/>
                <a:gdLst>
                  <a:gd name="connsiteX0" fmla="*/ 276500 w 2910480"/>
                  <a:gd name="connsiteY0" fmla="*/ 2691340 h 2691340"/>
                  <a:gd name="connsiteX1" fmla="*/ 91460 w 2910480"/>
                  <a:gd name="connsiteY1" fmla="*/ 2297101 h 2691340"/>
                  <a:gd name="connsiteX2" fmla="*/ 33807 w 2910480"/>
                  <a:gd name="connsiteY2" fmla="*/ 1664013 h 2691340"/>
                  <a:gd name="connsiteX3" fmla="*/ 194138 w 2910480"/>
                  <a:gd name="connsiteY3" fmla="*/ 541695 h 2691340"/>
                  <a:gd name="connsiteX4" fmla="*/ 655913 w 2910480"/>
                  <a:gd name="connsiteY4" fmla="*/ 221582 h 2691340"/>
                  <a:gd name="connsiteX5" fmla="*/ 935395 w 2910480"/>
                  <a:gd name="connsiteY5" fmla="*/ 118904 h 2691340"/>
                  <a:gd name="connsiteX6" fmla="*/ 1410898 w 2910480"/>
                  <a:gd name="connsiteY6" fmla="*/ 16226 h 2691340"/>
                  <a:gd name="connsiteX7" fmla="*/ 1932523 w 2910480"/>
                  <a:gd name="connsiteY7" fmla="*/ 84861 h 2691340"/>
                  <a:gd name="connsiteX8" fmla="*/ 2029710 w 2910480"/>
                  <a:gd name="connsiteY8" fmla="*/ 73330 h 2691340"/>
                  <a:gd name="connsiteX9" fmla="*/ 2358059 w 2910480"/>
                  <a:gd name="connsiteY9" fmla="*/ 359400 h 2691340"/>
                  <a:gd name="connsiteX10" fmla="*/ 2596360 w 2910480"/>
                  <a:gd name="connsiteY10" fmla="*/ 412112 h 2691340"/>
                  <a:gd name="connsiteX11" fmla="*/ 2682565 w 2910480"/>
                  <a:gd name="connsiteY11" fmla="*/ 541695 h 2691340"/>
                  <a:gd name="connsiteX12" fmla="*/ 2898353 w 2910480"/>
                  <a:gd name="connsiteY12" fmla="*/ 1319191 h 2691340"/>
                  <a:gd name="connsiteX13" fmla="*/ 2854976 w 2910480"/>
                  <a:gd name="connsiteY13" fmla="*/ 2398681 h 2691340"/>
                  <a:gd name="connsiteX14" fmla="*/ 2633148 w 2910480"/>
                  <a:gd name="connsiteY14" fmla="*/ 2535402 h 2691340"/>
                  <a:gd name="connsiteX15" fmla="*/ 2285032 w 2910480"/>
                  <a:gd name="connsiteY15" fmla="*/ 1170940 h 2691340"/>
                  <a:gd name="connsiteX16" fmla="*/ 668542 w 2910480"/>
                  <a:gd name="connsiteY16" fmla="*/ 1170940 h 2691340"/>
                  <a:gd name="connsiteX17" fmla="*/ 276500 w 2910480"/>
                  <a:gd name="connsiteY17" fmla="*/ 2691340 h 2691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910480" h="2691340">
                    <a:moveTo>
                      <a:pt x="276500" y="2691340"/>
                    </a:moveTo>
                    <a:cubicBezTo>
                      <a:pt x="276500" y="2691340"/>
                      <a:pt x="140328" y="2377267"/>
                      <a:pt x="91460" y="2297101"/>
                    </a:cubicBezTo>
                    <a:cubicBezTo>
                      <a:pt x="42592" y="2216936"/>
                      <a:pt x="62908" y="1836424"/>
                      <a:pt x="33807" y="1664013"/>
                    </a:cubicBezTo>
                    <a:cubicBezTo>
                      <a:pt x="22825" y="1597025"/>
                      <a:pt x="-97423" y="793173"/>
                      <a:pt x="194138" y="541695"/>
                    </a:cubicBezTo>
                    <a:cubicBezTo>
                      <a:pt x="485699" y="290216"/>
                      <a:pt x="655913" y="221582"/>
                      <a:pt x="655913" y="221582"/>
                    </a:cubicBezTo>
                    <a:cubicBezTo>
                      <a:pt x="655913" y="221582"/>
                      <a:pt x="667993" y="118904"/>
                      <a:pt x="935395" y="118904"/>
                    </a:cubicBezTo>
                    <a:cubicBezTo>
                      <a:pt x="1202796" y="118904"/>
                      <a:pt x="974380" y="-52409"/>
                      <a:pt x="1410898" y="16226"/>
                    </a:cubicBezTo>
                    <a:cubicBezTo>
                      <a:pt x="1847416" y="84861"/>
                      <a:pt x="1932523" y="84861"/>
                      <a:pt x="1932523" y="84861"/>
                    </a:cubicBezTo>
                    <a:lnTo>
                      <a:pt x="2029710" y="73330"/>
                    </a:lnTo>
                    <a:cubicBezTo>
                      <a:pt x="2029710" y="73330"/>
                      <a:pt x="2382219" y="210600"/>
                      <a:pt x="2358059" y="359400"/>
                    </a:cubicBezTo>
                    <a:cubicBezTo>
                      <a:pt x="2333900" y="508201"/>
                      <a:pt x="2596360" y="412112"/>
                      <a:pt x="2596360" y="412112"/>
                    </a:cubicBezTo>
                    <a:lnTo>
                      <a:pt x="2682565" y="541695"/>
                    </a:lnTo>
                    <a:cubicBezTo>
                      <a:pt x="2682565" y="541695"/>
                      <a:pt x="2972479" y="533459"/>
                      <a:pt x="2898353" y="1319191"/>
                    </a:cubicBezTo>
                    <a:cubicBezTo>
                      <a:pt x="2826424" y="2081862"/>
                      <a:pt x="2815442" y="2388248"/>
                      <a:pt x="2854976" y="2398681"/>
                    </a:cubicBezTo>
                    <a:cubicBezTo>
                      <a:pt x="2948869" y="2423939"/>
                      <a:pt x="2633148" y="2535402"/>
                      <a:pt x="2633148" y="2535402"/>
                    </a:cubicBezTo>
                    <a:cubicBezTo>
                      <a:pt x="2633148" y="2535402"/>
                      <a:pt x="2673780" y="1159958"/>
                      <a:pt x="2285032" y="1170940"/>
                    </a:cubicBezTo>
                    <a:cubicBezTo>
                      <a:pt x="1896283" y="1181921"/>
                      <a:pt x="1611312" y="1377393"/>
                      <a:pt x="668542" y="1170940"/>
                    </a:cubicBezTo>
                    <a:cubicBezTo>
                      <a:pt x="461539" y="1125366"/>
                      <a:pt x="167233" y="2417350"/>
                      <a:pt x="276500" y="2691340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232" name="Freeform: Shape 1231">
                <a:extLst>
                  <a:ext uri="{FF2B5EF4-FFF2-40B4-BE49-F238E27FC236}">
                    <a16:creationId xmlns:a16="http://schemas.microsoft.com/office/drawing/2014/main" id="{9D0A5DB6-71D9-491D-9140-2B49117AEF50}"/>
                  </a:ext>
                </a:extLst>
              </p:cNvPr>
              <p:cNvSpPr/>
              <p:nvPr/>
            </p:nvSpPr>
            <p:spPr>
              <a:xfrm>
                <a:off x="3329354" y="1926667"/>
                <a:ext cx="2961909" cy="3393909"/>
              </a:xfrm>
              <a:custGeom>
                <a:avLst/>
                <a:gdLst>
                  <a:gd name="connsiteX0" fmla="*/ 314092 w 2961909"/>
                  <a:gd name="connsiteY0" fmla="*/ 2125537 h 3393909"/>
                  <a:gd name="connsiteX1" fmla="*/ 902705 w 2961909"/>
                  <a:gd name="connsiteY1" fmla="*/ 3200085 h 3393909"/>
                  <a:gd name="connsiteX2" fmla="*/ 2011845 w 2961909"/>
                  <a:gd name="connsiteY2" fmla="*/ 3260484 h 3393909"/>
                  <a:gd name="connsiteX3" fmla="*/ 2622421 w 2961909"/>
                  <a:gd name="connsiteY3" fmla="*/ 2514285 h 3393909"/>
                  <a:gd name="connsiteX4" fmla="*/ 2726197 w 2961909"/>
                  <a:gd name="connsiteY4" fmla="*/ 2125537 h 3393909"/>
                  <a:gd name="connsiteX5" fmla="*/ 2841504 w 2961909"/>
                  <a:gd name="connsiteY5" fmla="*/ 2068433 h 3393909"/>
                  <a:gd name="connsiteX6" fmla="*/ 2933749 w 2961909"/>
                  <a:gd name="connsiteY6" fmla="*/ 1542415 h 3393909"/>
                  <a:gd name="connsiteX7" fmla="*/ 2876096 w 2961909"/>
                  <a:gd name="connsiteY7" fmla="*/ 1279406 h 3393909"/>
                  <a:gd name="connsiteX8" fmla="*/ 2703136 w 2961909"/>
                  <a:gd name="connsiteY8" fmla="*/ 1485311 h 3393909"/>
                  <a:gd name="connsiteX9" fmla="*/ 2738826 w 2961909"/>
                  <a:gd name="connsiteY9" fmla="*/ 934035 h 3393909"/>
                  <a:gd name="connsiteX10" fmla="*/ 2437931 w 2961909"/>
                  <a:gd name="connsiteY10" fmla="*/ 125241 h 3393909"/>
                  <a:gd name="connsiteX11" fmla="*/ 1638471 w 2961909"/>
                  <a:gd name="connsiteY11" fmla="*/ 68137 h 3393909"/>
                  <a:gd name="connsiteX12" fmla="*/ 891723 w 2961909"/>
                  <a:gd name="connsiteY12" fmla="*/ 11033 h 3393909"/>
                  <a:gd name="connsiteX13" fmla="*/ 453009 w 2961909"/>
                  <a:gd name="connsiteY13" fmla="*/ 479947 h 3393909"/>
                  <a:gd name="connsiteX14" fmla="*/ 314092 w 2961909"/>
                  <a:gd name="connsiteY14" fmla="*/ 1485311 h 3393909"/>
                  <a:gd name="connsiteX15" fmla="*/ 325623 w 2961909"/>
                  <a:gd name="connsiteY15" fmla="*/ 1622581 h 3393909"/>
                  <a:gd name="connsiteX16" fmla="*/ 175724 w 2961909"/>
                  <a:gd name="connsiteY16" fmla="*/ 1233832 h 3393909"/>
                  <a:gd name="connsiteX17" fmla="*/ 2764 w 2961909"/>
                  <a:gd name="connsiteY17" fmla="*/ 1485311 h 3393909"/>
                  <a:gd name="connsiteX18" fmla="*/ 152663 w 2961909"/>
                  <a:gd name="connsiteY18" fmla="*/ 2056902 h 3393909"/>
                  <a:gd name="connsiteX19" fmla="*/ 314092 w 2961909"/>
                  <a:gd name="connsiteY19" fmla="*/ 2125537 h 3393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61909" h="3393909">
                    <a:moveTo>
                      <a:pt x="314092" y="2125537"/>
                    </a:moveTo>
                    <a:cubicBezTo>
                      <a:pt x="314092" y="2125537"/>
                      <a:pt x="481561" y="2945862"/>
                      <a:pt x="902705" y="3200085"/>
                    </a:cubicBezTo>
                    <a:cubicBezTo>
                      <a:pt x="1559953" y="3597619"/>
                      <a:pt x="2011845" y="3260484"/>
                      <a:pt x="2011845" y="3260484"/>
                    </a:cubicBezTo>
                    <a:cubicBezTo>
                      <a:pt x="2011845" y="3260484"/>
                      <a:pt x="2536216" y="2791021"/>
                      <a:pt x="2622421" y="2514285"/>
                    </a:cubicBezTo>
                    <a:cubicBezTo>
                      <a:pt x="2699293" y="2267200"/>
                      <a:pt x="2726197" y="2125537"/>
                      <a:pt x="2726197" y="2125537"/>
                    </a:cubicBezTo>
                    <a:cubicBezTo>
                      <a:pt x="2726197" y="2125537"/>
                      <a:pt x="2795381" y="2125537"/>
                      <a:pt x="2841504" y="2068433"/>
                    </a:cubicBezTo>
                    <a:cubicBezTo>
                      <a:pt x="2887627" y="2011329"/>
                      <a:pt x="2899157" y="1645642"/>
                      <a:pt x="2933749" y="1542415"/>
                    </a:cubicBezTo>
                    <a:cubicBezTo>
                      <a:pt x="2968341" y="1439737"/>
                      <a:pt x="2991403" y="1267875"/>
                      <a:pt x="2876096" y="1279406"/>
                    </a:cubicBezTo>
                    <a:cubicBezTo>
                      <a:pt x="2760789" y="1290937"/>
                      <a:pt x="2703136" y="1485311"/>
                      <a:pt x="2703136" y="1485311"/>
                    </a:cubicBezTo>
                    <a:cubicBezTo>
                      <a:pt x="2703136" y="1485311"/>
                      <a:pt x="2808010" y="1139391"/>
                      <a:pt x="2738826" y="934035"/>
                    </a:cubicBezTo>
                    <a:cubicBezTo>
                      <a:pt x="2669642" y="728130"/>
                      <a:pt x="2714667" y="296554"/>
                      <a:pt x="2437931" y="125241"/>
                    </a:cubicBezTo>
                    <a:cubicBezTo>
                      <a:pt x="2161195" y="-46071"/>
                      <a:pt x="1808137" y="11033"/>
                      <a:pt x="1638471" y="68137"/>
                    </a:cubicBezTo>
                    <a:cubicBezTo>
                      <a:pt x="1468806" y="125241"/>
                      <a:pt x="1110806" y="91198"/>
                      <a:pt x="891723" y="11033"/>
                    </a:cubicBezTo>
                    <a:cubicBezTo>
                      <a:pt x="672641" y="-69133"/>
                      <a:pt x="487601" y="308085"/>
                      <a:pt x="453009" y="479947"/>
                    </a:cubicBezTo>
                    <a:cubicBezTo>
                      <a:pt x="418417" y="651808"/>
                      <a:pt x="302561" y="1348041"/>
                      <a:pt x="314092" y="1485311"/>
                    </a:cubicBezTo>
                    <a:cubicBezTo>
                      <a:pt x="325623" y="1622581"/>
                      <a:pt x="325623" y="1622581"/>
                      <a:pt x="325623" y="1622581"/>
                    </a:cubicBezTo>
                    <a:cubicBezTo>
                      <a:pt x="325623" y="1622581"/>
                      <a:pt x="244908" y="1256894"/>
                      <a:pt x="175724" y="1233832"/>
                    </a:cubicBezTo>
                    <a:cubicBezTo>
                      <a:pt x="106540" y="1210771"/>
                      <a:pt x="-20297" y="1210771"/>
                      <a:pt x="2764" y="1485311"/>
                    </a:cubicBezTo>
                    <a:cubicBezTo>
                      <a:pt x="25825" y="1759851"/>
                      <a:pt x="53828" y="1547357"/>
                      <a:pt x="152663" y="2056902"/>
                    </a:cubicBezTo>
                    <a:cubicBezTo>
                      <a:pt x="210316" y="2353954"/>
                      <a:pt x="314092" y="2125537"/>
                      <a:pt x="314092" y="2125537"/>
                    </a:cubicBezTo>
                    <a:close/>
                  </a:path>
                </a:pathLst>
              </a:custGeom>
              <a:solidFill>
                <a:srgbClr val="F4F4F4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233" name="Freeform: Shape 1232">
                <a:extLst>
                  <a:ext uri="{FF2B5EF4-FFF2-40B4-BE49-F238E27FC236}">
                    <a16:creationId xmlns:a16="http://schemas.microsoft.com/office/drawing/2014/main" id="{D9BF073D-A722-4229-BBDC-024F4680AFBC}"/>
                  </a:ext>
                </a:extLst>
              </p:cNvPr>
              <p:cNvSpPr/>
              <p:nvPr/>
            </p:nvSpPr>
            <p:spPr>
              <a:xfrm>
                <a:off x="3547453" y="5408430"/>
                <a:ext cx="1370405" cy="1044898"/>
              </a:xfrm>
              <a:custGeom>
                <a:avLst/>
                <a:gdLst>
                  <a:gd name="connsiteX0" fmla="*/ 169020 w 1370405"/>
                  <a:gd name="connsiteY0" fmla="*/ 0 h 1044898"/>
                  <a:gd name="connsiteX1" fmla="*/ 3747 w 1370405"/>
                  <a:gd name="connsiteY1" fmla="*/ 607831 h 1044898"/>
                  <a:gd name="connsiteX2" fmla="*/ 1005268 w 1370405"/>
                  <a:gd name="connsiteY2" fmla="*/ 1044898 h 1044898"/>
                  <a:gd name="connsiteX3" fmla="*/ 1370406 w 1370405"/>
                  <a:gd name="connsiteY3" fmla="*/ 657248 h 1044898"/>
                  <a:gd name="connsiteX4" fmla="*/ 169020 w 1370405"/>
                  <a:gd name="connsiteY4" fmla="*/ 0 h 1044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0405" h="1044898">
                    <a:moveTo>
                      <a:pt x="169020" y="0"/>
                    </a:moveTo>
                    <a:cubicBezTo>
                      <a:pt x="169020" y="0"/>
                      <a:pt x="68539" y="591358"/>
                      <a:pt x="3747" y="607831"/>
                    </a:cubicBezTo>
                    <a:cubicBezTo>
                      <a:pt x="-60495" y="624303"/>
                      <a:pt x="718649" y="1007560"/>
                      <a:pt x="1005268" y="1044898"/>
                    </a:cubicBezTo>
                    <a:cubicBezTo>
                      <a:pt x="1005268" y="1044898"/>
                      <a:pt x="1177679" y="747297"/>
                      <a:pt x="1370406" y="657248"/>
                    </a:cubicBezTo>
                    <a:cubicBezTo>
                      <a:pt x="1370406" y="656699"/>
                      <a:pt x="208554" y="263009"/>
                      <a:pt x="16902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234" name="Freeform: Shape 1233">
                <a:extLst>
                  <a:ext uri="{FF2B5EF4-FFF2-40B4-BE49-F238E27FC236}">
                    <a16:creationId xmlns:a16="http://schemas.microsoft.com/office/drawing/2014/main" id="{59A43DFF-F414-4AFD-9E48-3B22F0215DE5}"/>
                  </a:ext>
                </a:extLst>
              </p:cNvPr>
              <p:cNvSpPr/>
              <p:nvPr/>
            </p:nvSpPr>
            <p:spPr>
              <a:xfrm>
                <a:off x="4928291" y="5402939"/>
                <a:ext cx="1354477" cy="1053683"/>
              </a:xfrm>
              <a:custGeom>
                <a:avLst/>
                <a:gdLst>
                  <a:gd name="connsiteX0" fmla="*/ 1181069 w 1354477"/>
                  <a:gd name="connsiteY0" fmla="*/ 0 h 1053683"/>
                  <a:gd name="connsiteX1" fmla="*/ 1350735 w 1354477"/>
                  <a:gd name="connsiteY1" fmla="*/ 606184 h 1053683"/>
                  <a:gd name="connsiteX2" fmla="*/ 365138 w 1354477"/>
                  <a:gd name="connsiteY2" fmla="*/ 1053683 h 1053683"/>
                  <a:gd name="connsiteX3" fmla="*/ 0 w 1354477"/>
                  <a:gd name="connsiteY3" fmla="*/ 669877 h 1053683"/>
                  <a:gd name="connsiteX4" fmla="*/ 1181069 w 1354477"/>
                  <a:gd name="connsiteY4" fmla="*/ 0 h 1053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4477" h="1053683">
                    <a:moveTo>
                      <a:pt x="1181069" y="0"/>
                    </a:moveTo>
                    <a:cubicBezTo>
                      <a:pt x="1181069" y="0"/>
                      <a:pt x="1287042" y="589711"/>
                      <a:pt x="1350735" y="606184"/>
                    </a:cubicBezTo>
                    <a:cubicBezTo>
                      <a:pt x="1414428" y="622107"/>
                      <a:pt x="647914" y="1013600"/>
                      <a:pt x="365138" y="1053683"/>
                    </a:cubicBezTo>
                    <a:cubicBezTo>
                      <a:pt x="365138" y="1053683"/>
                      <a:pt x="191629" y="757729"/>
                      <a:pt x="0" y="669877"/>
                    </a:cubicBezTo>
                    <a:cubicBezTo>
                      <a:pt x="0" y="669877"/>
                      <a:pt x="1144281" y="263558"/>
                      <a:pt x="11810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235" name="Freeform: Shape 1234">
                <a:extLst>
                  <a:ext uri="{FF2B5EF4-FFF2-40B4-BE49-F238E27FC236}">
                    <a16:creationId xmlns:a16="http://schemas.microsoft.com/office/drawing/2014/main" id="{3FD73309-6021-45B7-8E04-86FD99C1F73E}"/>
                  </a:ext>
                </a:extLst>
              </p:cNvPr>
              <p:cNvSpPr/>
              <p:nvPr/>
            </p:nvSpPr>
            <p:spPr>
              <a:xfrm>
                <a:off x="4210095" y="4228642"/>
                <a:ext cx="1215417" cy="1105113"/>
              </a:xfrm>
              <a:custGeom>
                <a:avLst/>
                <a:gdLst>
                  <a:gd name="connsiteX0" fmla="*/ 1209073 w 1215417"/>
                  <a:gd name="connsiteY0" fmla="*/ 356718 h 1105113"/>
                  <a:gd name="connsiteX1" fmla="*/ 877978 w 1215417"/>
                  <a:gd name="connsiteY1" fmla="*/ 25624 h 1105113"/>
                  <a:gd name="connsiteX2" fmla="*/ 388748 w 1215417"/>
                  <a:gd name="connsiteY2" fmla="*/ 25624 h 1105113"/>
                  <a:gd name="connsiteX3" fmla="*/ 43377 w 1215417"/>
                  <a:gd name="connsiteY3" fmla="*/ 356718 h 1105113"/>
                  <a:gd name="connsiteX4" fmla="*/ 0 w 1215417"/>
                  <a:gd name="connsiteY4" fmla="*/ 889325 h 1105113"/>
                  <a:gd name="connsiteX5" fmla="*/ 647914 w 1215417"/>
                  <a:gd name="connsiteY5" fmla="*/ 1105114 h 1105113"/>
                  <a:gd name="connsiteX6" fmla="*/ 1209073 w 1215417"/>
                  <a:gd name="connsiteY6" fmla="*/ 903602 h 1105113"/>
                  <a:gd name="connsiteX7" fmla="*/ 1209073 w 1215417"/>
                  <a:gd name="connsiteY7" fmla="*/ 356718 h 1105113"/>
                  <a:gd name="connsiteX8" fmla="*/ 1065214 w 1215417"/>
                  <a:gd name="connsiteY8" fmla="*/ 716365 h 1105113"/>
                  <a:gd name="connsiteX9" fmla="*/ 763220 w 1215417"/>
                  <a:gd name="connsiteY9" fmla="*/ 759743 h 1105113"/>
                  <a:gd name="connsiteX10" fmla="*/ 734668 w 1215417"/>
                  <a:gd name="connsiteY10" fmla="*/ 514854 h 1105113"/>
                  <a:gd name="connsiteX11" fmla="*/ 504604 w 1215417"/>
                  <a:gd name="connsiteY11" fmla="*/ 514854 h 1105113"/>
                  <a:gd name="connsiteX12" fmla="*/ 490328 w 1215417"/>
                  <a:gd name="connsiteY12" fmla="*/ 744918 h 1105113"/>
                  <a:gd name="connsiteX13" fmla="*/ 173509 w 1215417"/>
                  <a:gd name="connsiteY13" fmla="*/ 716365 h 1105113"/>
                  <a:gd name="connsiteX14" fmla="*/ 130132 w 1215417"/>
                  <a:gd name="connsiteY14" fmla="*/ 414372 h 1105113"/>
                  <a:gd name="connsiteX15" fmla="*/ 432125 w 1215417"/>
                  <a:gd name="connsiteY15" fmla="*/ 270513 h 1105113"/>
                  <a:gd name="connsiteX16" fmla="*/ 806597 w 1215417"/>
                  <a:gd name="connsiteY16" fmla="*/ 270513 h 1105113"/>
                  <a:gd name="connsiteX17" fmla="*/ 1108591 w 1215417"/>
                  <a:gd name="connsiteY17" fmla="*/ 400096 h 1105113"/>
                  <a:gd name="connsiteX18" fmla="*/ 1065214 w 1215417"/>
                  <a:gd name="connsiteY18" fmla="*/ 716365 h 1105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15417" h="1105113">
                    <a:moveTo>
                      <a:pt x="1209073" y="356718"/>
                    </a:moveTo>
                    <a:cubicBezTo>
                      <a:pt x="1007561" y="97553"/>
                      <a:pt x="877978" y="25624"/>
                      <a:pt x="877978" y="25624"/>
                    </a:cubicBezTo>
                    <a:cubicBezTo>
                      <a:pt x="877978" y="25624"/>
                      <a:pt x="561159" y="-32030"/>
                      <a:pt x="388748" y="25624"/>
                    </a:cubicBezTo>
                    <a:cubicBezTo>
                      <a:pt x="215788" y="83277"/>
                      <a:pt x="43377" y="356718"/>
                      <a:pt x="43377" y="356718"/>
                    </a:cubicBezTo>
                    <a:cubicBezTo>
                      <a:pt x="43377" y="615884"/>
                      <a:pt x="0" y="889325"/>
                      <a:pt x="0" y="889325"/>
                    </a:cubicBezTo>
                    <a:cubicBezTo>
                      <a:pt x="172960" y="1062285"/>
                      <a:pt x="403024" y="1105114"/>
                      <a:pt x="647914" y="1105114"/>
                    </a:cubicBezTo>
                    <a:cubicBezTo>
                      <a:pt x="892803" y="1105114"/>
                      <a:pt x="1194796" y="932154"/>
                      <a:pt x="1209073" y="903602"/>
                    </a:cubicBezTo>
                    <a:cubicBezTo>
                      <a:pt x="1223349" y="874500"/>
                      <a:pt x="1209073" y="356718"/>
                      <a:pt x="1209073" y="356718"/>
                    </a:cubicBezTo>
                    <a:close/>
                    <a:moveTo>
                      <a:pt x="1065214" y="716365"/>
                    </a:moveTo>
                    <a:cubicBezTo>
                      <a:pt x="945515" y="805866"/>
                      <a:pt x="763220" y="759743"/>
                      <a:pt x="763220" y="759743"/>
                    </a:cubicBezTo>
                    <a:cubicBezTo>
                      <a:pt x="662739" y="745467"/>
                      <a:pt x="734668" y="514854"/>
                      <a:pt x="734668" y="514854"/>
                    </a:cubicBezTo>
                    <a:cubicBezTo>
                      <a:pt x="634187" y="529129"/>
                      <a:pt x="504604" y="514854"/>
                      <a:pt x="504604" y="514854"/>
                    </a:cubicBezTo>
                    <a:cubicBezTo>
                      <a:pt x="504604" y="514854"/>
                      <a:pt x="591907" y="677381"/>
                      <a:pt x="490328" y="744918"/>
                    </a:cubicBezTo>
                    <a:cubicBezTo>
                      <a:pt x="404122" y="802571"/>
                      <a:pt x="216886" y="759194"/>
                      <a:pt x="173509" y="716365"/>
                    </a:cubicBezTo>
                    <a:cubicBezTo>
                      <a:pt x="87304" y="630160"/>
                      <a:pt x="130132" y="414372"/>
                      <a:pt x="130132" y="414372"/>
                    </a:cubicBezTo>
                    <a:cubicBezTo>
                      <a:pt x="216337" y="342443"/>
                      <a:pt x="245439" y="328167"/>
                      <a:pt x="432125" y="270513"/>
                    </a:cubicBezTo>
                    <a:cubicBezTo>
                      <a:pt x="619361" y="212860"/>
                      <a:pt x="806597" y="270513"/>
                      <a:pt x="806597" y="270513"/>
                    </a:cubicBezTo>
                    <a:cubicBezTo>
                      <a:pt x="806597" y="270513"/>
                      <a:pt x="1089922" y="342991"/>
                      <a:pt x="1108591" y="400096"/>
                    </a:cubicBezTo>
                    <a:cubicBezTo>
                      <a:pt x="1137143" y="486301"/>
                      <a:pt x="1122867" y="672988"/>
                      <a:pt x="1065214" y="716365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</p:grpSp>
      </p:grpSp>
      <p:grpSp>
        <p:nvGrpSpPr>
          <p:cNvPr id="1236" name="Group 1235">
            <a:extLst>
              <a:ext uri="{FF2B5EF4-FFF2-40B4-BE49-F238E27FC236}">
                <a16:creationId xmlns:a16="http://schemas.microsoft.com/office/drawing/2014/main" id="{ABB197B7-3AB6-4462-A2B2-274458514B1F}"/>
              </a:ext>
            </a:extLst>
          </p:cNvPr>
          <p:cNvGrpSpPr/>
          <p:nvPr/>
        </p:nvGrpSpPr>
        <p:grpSpPr>
          <a:xfrm>
            <a:off x="3896768" y="5288578"/>
            <a:ext cx="521072" cy="514146"/>
            <a:chOff x="9030599" y="501329"/>
            <a:chExt cx="1161792" cy="1161792"/>
          </a:xfrm>
        </p:grpSpPr>
        <p:sp>
          <p:nvSpPr>
            <p:cNvPr id="1237" name="Oval 1236">
              <a:extLst>
                <a:ext uri="{FF2B5EF4-FFF2-40B4-BE49-F238E27FC236}">
                  <a16:creationId xmlns:a16="http://schemas.microsoft.com/office/drawing/2014/main" id="{3B2A79D9-77AD-4D4C-B73F-508A0A75FD68}"/>
                </a:ext>
              </a:extLst>
            </p:cNvPr>
            <p:cNvSpPr/>
            <p:nvPr/>
          </p:nvSpPr>
          <p:spPr>
            <a:xfrm>
              <a:off x="9030599" y="501329"/>
              <a:ext cx="1161792" cy="1161792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rgbClr val="89672B"/>
                </a:solidFill>
              </a:endParaRPr>
            </a:p>
          </p:txBody>
        </p:sp>
        <p:pic>
          <p:nvPicPr>
            <p:cNvPr id="1238" name="Picture 1237">
              <a:extLst>
                <a:ext uri="{FF2B5EF4-FFF2-40B4-BE49-F238E27FC236}">
                  <a16:creationId xmlns:a16="http://schemas.microsoft.com/office/drawing/2014/main" id="{C86AA167-A7D0-4E0A-AF1D-E595704FE2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9199980" y="675483"/>
              <a:ext cx="823031" cy="987638"/>
            </a:xfrm>
            <a:custGeom>
              <a:avLst/>
              <a:gdLst>
                <a:gd name="connsiteX0" fmla="*/ 2153 w 823031"/>
                <a:gd name="connsiteY0" fmla="*/ 0 h 987638"/>
                <a:gd name="connsiteX1" fmla="*/ 820877 w 823031"/>
                <a:gd name="connsiteY1" fmla="*/ 0 h 987638"/>
                <a:gd name="connsiteX2" fmla="*/ 822270 w 823031"/>
                <a:gd name="connsiteY2" fmla="*/ 1150 h 987638"/>
                <a:gd name="connsiteX3" fmla="*/ 823031 w 823031"/>
                <a:gd name="connsiteY3" fmla="*/ 2071 h 987638"/>
                <a:gd name="connsiteX4" fmla="*/ 823031 w 823031"/>
                <a:gd name="connsiteY4" fmla="*/ 821739 h 987638"/>
                <a:gd name="connsiteX5" fmla="*/ 822270 w 823031"/>
                <a:gd name="connsiteY5" fmla="*/ 822661 h 987638"/>
                <a:gd name="connsiteX6" fmla="*/ 528586 w 823031"/>
                <a:gd name="connsiteY6" fmla="*/ 980999 h 987638"/>
                <a:gd name="connsiteX7" fmla="*/ 462731 w 823031"/>
                <a:gd name="connsiteY7" fmla="*/ 987638 h 987638"/>
                <a:gd name="connsiteX8" fmla="*/ 360299 w 823031"/>
                <a:gd name="connsiteY8" fmla="*/ 987638 h 987638"/>
                <a:gd name="connsiteX9" fmla="*/ 294444 w 823031"/>
                <a:gd name="connsiteY9" fmla="*/ 980999 h 987638"/>
                <a:gd name="connsiteX10" fmla="*/ 760 w 823031"/>
                <a:gd name="connsiteY10" fmla="*/ 822661 h 987638"/>
                <a:gd name="connsiteX11" fmla="*/ 0 w 823031"/>
                <a:gd name="connsiteY11" fmla="*/ 821740 h 987638"/>
                <a:gd name="connsiteX12" fmla="*/ 0 w 823031"/>
                <a:gd name="connsiteY12" fmla="*/ 2070 h 987638"/>
                <a:gd name="connsiteX13" fmla="*/ 760 w 823031"/>
                <a:gd name="connsiteY13" fmla="*/ 1150 h 987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23031" h="987638">
                  <a:moveTo>
                    <a:pt x="2153" y="0"/>
                  </a:moveTo>
                  <a:lnTo>
                    <a:pt x="820877" y="0"/>
                  </a:lnTo>
                  <a:lnTo>
                    <a:pt x="822270" y="1150"/>
                  </a:lnTo>
                  <a:lnTo>
                    <a:pt x="823031" y="2071"/>
                  </a:lnTo>
                  <a:lnTo>
                    <a:pt x="823031" y="821739"/>
                  </a:lnTo>
                  <a:lnTo>
                    <a:pt x="822270" y="822661"/>
                  </a:lnTo>
                  <a:cubicBezTo>
                    <a:pt x="743429" y="901502"/>
                    <a:pt x="642031" y="957785"/>
                    <a:pt x="528586" y="980999"/>
                  </a:cubicBezTo>
                  <a:lnTo>
                    <a:pt x="462731" y="987638"/>
                  </a:lnTo>
                  <a:lnTo>
                    <a:pt x="360299" y="987638"/>
                  </a:lnTo>
                  <a:lnTo>
                    <a:pt x="294444" y="980999"/>
                  </a:lnTo>
                  <a:cubicBezTo>
                    <a:pt x="180999" y="957785"/>
                    <a:pt x="79601" y="901502"/>
                    <a:pt x="760" y="822661"/>
                  </a:cubicBezTo>
                  <a:lnTo>
                    <a:pt x="0" y="821740"/>
                  </a:lnTo>
                  <a:lnTo>
                    <a:pt x="0" y="2070"/>
                  </a:lnTo>
                  <a:lnTo>
                    <a:pt x="760" y="1150"/>
                  </a:lnTo>
                  <a:close/>
                </a:path>
              </a:pathLst>
            </a:custGeom>
          </p:spPr>
        </p:pic>
      </p:grpSp>
      <p:grpSp>
        <p:nvGrpSpPr>
          <p:cNvPr id="1239" name="Group 1238">
            <a:extLst>
              <a:ext uri="{FF2B5EF4-FFF2-40B4-BE49-F238E27FC236}">
                <a16:creationId xmlns:a16="http://schemas.microsoft.com/office/drawing/2014/main" id="{981CE182-25D2-427C-8E6E-C918803F09D8}"/>
              </a:ext>
            </a:extLst>
          </p:cNvPr>
          <p:cNvGrpSpPr/>
          <p:nvPr/>
        </p:nvGrpSpPr>
        <p:grpSpPr>
          <a:xfrm>
            <a:off x="6180598" y="5321519"/>
            <a:ext cx="503152" cy="516027"/>
            <a:chOff x="8591698" y="479233"/>
            <a:chExt cx="1009878" cy="1035720"/>
          </a:xfrm>
        </p:grpSpPr>
        <p:sp>
          <p:nvSpPr>
            <p:cNvPr id="1240" name="Oval 1239">
              <a:extLst>
                <a:ext uri="{FF2B5EF4-FFF2-40B4-BE49-F238E27FC236}">
                  <a16:creationId xmlns:a16="http://schemas.microsoft.com/office/drawing/2014/main" id="{13C0F4BD-6B1D-47EF-8186-B785BBD37147}"/>
                </a:ext>
              </a:extLst>
            </p:cNvPr>
            <p:cNvSpPr/>
            <p:nvPr/>
          </p:nvSpPr>
          <p:spPr>
            <a:xfrm>
              <a:off x="8591698" y="479233"/>
              <a:ext cx="1009878" cy="1009878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89672B"/>
                </a:solidFill>
              </a:endParaRPr>
            </a:p>
          </p:txBody>
        </p:sp>
        <p:grpSp>
          <p:nvGrpSpPr>
            <p:cNvPr id="1241" name="Graphic 1037">
              <a:extLst>
                <a:ext uri="{FF2B5EF4-FFF2-40B4-BE49-F238E27FC236}">
                  <a16:creationId xmlns:a16="http://schemas.microsoft.com/office/drawing/2014/main" id="{C60AF538-5767-4B25-AB25-F77EDAD27970}"/>
                </a:ext>
              </a:extLst>
            </p:cNvPr>
            <p:cNvGrpSpPr/>
            <p:nvPr/>
          </p:nvGrpSpPr>
          <p:grpSpPr>
            <a:xfrm>
              <a:off x="8661302" y="653961"/>
              <a:ext cx="870671" cy="860992"/>
              <a:chOff x="1891333" y="877126"/>
              <a:chExt cx="6048657" cy="5981422"/>
            </a:xfrm>
          </p:grpSpPr>
          <p:sp>
            <p:nvSpPr>
              <p:cNvPr id="1242" name="Freeform: Shape 1241">
                <a:extLst>
                  <a:ext uri="{FF2B5EF4-FFF2-40B4-BE49-F238E27FC236}">
                    <a16:creationId xmlns:a16="http://schemas.microsoft.com/office/drawing/2014/main" id="{1B34795C-F162-482E-919D-CAC065079D51}"/>
                  </a:ext>
                </a:extLst>
              </p:cNvPr>
              <p:cNvSpPr/>
              <p:nvPr/>
            </p:nvSpPr>
            <p:spPr>
              <a:xfrm>
                <a:off x="3717571" y="5254026"/>
                <a:ext cx="2389593" cy="896759"/>
              </a:xfrm>
              <a:custGeom>
                <a:avLst/>
                <a:gdLst>
                  <a:gd name="connsiteX0" fmla="*/ 2389593 w 2389593"/>
                  <a:gd name="connsiteY0" fmla="*/ 896759 h 896759"/>
                  <a:gd name="connsiteX1" fmla="*/ 0 w 2389593"/>
                  <a:gd name="connsiteY1" fmla="*/ 896759 h 896759"/>
                  <a:gd name="connsiteX2" fmla="*/ 0 w 2389593"/>
                  <a:gd name="connsiteY2" fmla="*/ 148914 h 896759"/>
                  <a:gd name="connsiteX3" fmla="*/ 2389593 w 2389593"/>
                  <a:gd name="connsiteY3" fmla="*/ 148914 h 896759"/>
                  <a:gd name="connsiteX4" fmla="*/ 2389593 w 2389593"/>
                  <a:gd name="connsiteY4" fmla="*/ 896759 h 896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9593" h="896759">
                    <a:moveTo>
                      <a:pt x="2389593" y="896759"/>
                    </a:moveTo>
                    <a:cubicBezTo>
                      <a:pt x="1598370" y="616729"/>
                      <a:pt x="797812" y="626064"/>
                      <a:pt x="0" y="896759"/>
                    </a:cubicBezTo>
                    <a:lnTo>
                      <a:pt x="0" y="148914"/>
                    </a:lnTo>
                    <a:cubicBezTo>
                      <a:pt x="803303" y="-56442"/>
                      <a:pt x="1598919" y="-42715"/>
                      <a:pt x="2389593" y="148914"/>
                    </a:cubicBezTo>
                    <a:lnTo>
                      <a:pt x="2389593" y="896759"/>
                    </a:lnTo>
                    <a:close/>
                  </a:path>
                </a:pathLst>
              </a:custGeom>
              <a:solidFill>
                <a:srgbClr val="A1A1A1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243" name="Freeform: Shape 1242">
                <a:extLst>
                  <a:ext uri="{FF2B5EF4-FFF2-40B4-BE49-F238E27FC236}">
                    <a16:creationId xmlns:a16="http://schemas.microsoft.com/office/drawing/2014/main" id="{FEFD77CF-ACFE-470E-AB8A-4E31BFDA436E}"/>
                  </a:ext>
                </a:extLst>
              </p:cNvPr>
              <p:cNvSpPr/>
              <p:nvPr/>
            </p:nvSpPr>
            <p:spPr>
              <a:xfrm>
                <a:off x="1891333" y="4757771"/>
                <a:ext cx="6048657" cy="2100777"/>
              </a:xfrm>
              <a:custGeom>
                <a:avLst/>
                <a:gdLst>
                  <a:gd name="connsiteX0" fmla="*/ 3858929 w 6048657"/>
                  <a:gd name="connsiteY0" fmla="*/ 0 h 2100777"/>
                  <a:gd name="connsiteX1" fmla="*/ 4036831 w 6048657"/>
                  <a:gd name="connsiteY1" fmla="*/ 988343 h 2100777"/>
                  <a:gd name="connsiteX2" fmla="*/ 5662106 w 6048657"/>
                  <a:gd name="connsiteY2" fmla="*/ 1646689 h 2100777"/>
                  <a:gd name="connsiteX3" fmla="*/ 6048658 w 6048657"/>
                  <a:gd name="connsiteY3" fmla="*/ 2100778 h 2100777"/>
                  <a:gd name="connsiteX4" fmla="*/ 0 w 6048657"/>
                  <a:gd name="connsiteY4" fmla="*/ 2100778 h 2100777"/>
                  <a:gd name="connsiteX5" fmla="*/ 379963 w 6048657"/>
                  <a:gd name="connsiteY5" fmla="*/ 1714226 h 2100777"/>
                  <a:gd name="connsiteX6" fmla="*/ 1395760 w 6048657"/>
                  <a:gd name="connsiteY6" fmla="*/ 1456708 h 2100777"/>
                  <a:gd name="connsiteX7" fmla="*/ 1535775 w 6048657"/>
                  <a:gd name="connsiteY7" fmla="*/ 1400701 h 2100777"/>
                  <a:gd name="connsiteX8" fmla="*/ 1565425 w 6048657"/>
                  <a:gd name="connsiteY8" fmla="*/ 1380386 h 2100777"/>
                  <a:gd name="connsiteX9" fmla="*/ 1984922 w 6048657"/>
                  <a:gd name="connsiteY9" fmla="*/ 1073999 h 2100777"/>
                  <a:gd name="connsiteX10" fmla="*/ 2105719 w 6048657"/>
                  <a:gd name="connsiteY10" fmla="*/ 676466 h 2100777"/>
                  <a:gd name="connsiteX11" fmla="*/ 2146351 w 6048657"/>
                  <a:gd name="connsiteY11" fmla="*/ 42279 h 2100777"/>
                  <a:gd name="connsiteX12" fmla="*/ 3858929 w 6048657"/>
                  <a:gd name="connsiteY12" fmla="*/ 0 h 2100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048657" h="2100777">
                    <a:moveTo>
                      <a:pt x="3858929" y="0"/>
                    </a:moveTo>
                    <a:cubicBezTo>
                      <a:pt x="3796884" y="-549"/>
                      <a:pt x="3889129" y="777496"/>
                      <a:pt x="4036831" y="988343"/>
                    </a:cubicBezTo>
                    <a:cubicBezTo>
                      <a:pt x="4190573" y="1209073"/>
                      <a:pt x="5179465" y="1490202"/>
                      <a:pt x="5662106" y="1646689"/>
                    </a:cubicBezTo>
                    <a:cubicBezTo>
                      <a:pt x="5933351" y="1735091"/>
                      <a:pt x="6048658" y="2100778"/>
                      <a:pt x="6048658" y="2100778"/>
                    </a:cubicBezTo>
                    <a:lnTo>
                      <a:pt x="0" y="2100778"/>
                    </a:lnTo>
                    <a:cubicBezTo>
                      <a:pt x="0" y="2100778"/>
                      <a:pt x="276736" y="1785057"/>
                      <a:pt x="379963" y="1714226"/>
                    </a:cubicBezTo>
                    <a:cubicBezTo>
                      <a:pt x="488132" y="1639551"/>
                      <a:pt x="1187659" y="1497889"/>
                      <a:pt x="1395760" y="1456708"/>
                    </a:cubicBezTo>
                    <a:cubicBezTo>
                      <a:pt x="1445726" y="1446824"/>
                      <a:pt x="1493496" y="1428155"/>
                      <a:pt x="1535775" y="1400701"/>
                    </a:cubicBezTo>
                    <a:cubicBezTo>
                      <a:pt x="1545658" y="1394113"/>
                      <a:pt x="1555542" y="1387523"/>
                      <a:pt x="1565425" y="1380386"/>
                    </a:cubicBezTo>
                    <a:lnTo>
                      <a:pt x="1984922" y="1073999"/>
                    </a:lnTo>
                    <a:cubicBezTo>
                      <a:pt x="1984922" y="1073999"/>
                      <a:pt x="2116701" y="915865"/>
                      <a:pt x="2105719" y="676466"/>
                    </a:cubicBezTo>
                    <a:cubicBezTo>
                      <a:pt x="2094738" y="437067"/>
                      <a:pt x="2146351" y="42279"/>
                      <a:pt x="2146351" y="42279"/>
                    </a:cubicBezTo>
                    <a:lnTo>
                      <a:pt x="3858929" y="0"/>
                    </a:ln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244" name="Freeform: Shape 1243">
                <a:extLst>
                  <a:ext uri="{FF2B5EF4-FFF2-40B4-BE49-F238E27FC236}">
                    <a16:creationId xmlns:a16="http://schemas.microsoft.com/office/drawing/2014/main" id="{5442626C-C401-4010-8EA2-B197740FA78C}"/>
                  </a:ext>
                </a:extLst>
              </p:cNvPr>
              <p:cNvSpPr/>
              <p:nvPr/>
            </p:nvSpPr>
            <p:spPr>
              <a:xfrm>
                <a:off x="3398792" y="877126"/>
                <a:ext cx="2910480" cy="2691340"/>
              </a:xfrm>
              <a:custGeom>
                <a:avLst/>
                <a:gdLst>
                  <a:gd name="connsiteX0" fmla="*/ 276500 w 2910480"/>
                  <a:gd name="connsiteY0" fmla="*/ 2691340 h 2691340"/>
                  <a:gd name="connsiteX1" fmla="*/ 91460 w 2910480"/>
                  <a:gd name="connsiteY1" fmla="*/ 2297101 h 2691340"/>
                  <a:gd name="connsiteX2" fmla="*/ 33807 w 2910480"/>
                  <a:gd name="connsiteY2" fmla="*/ 1664013 h 2691340"/>
                  <a:gd name="connsiteX3" fmla="*/ 194138 w 2910480"/>
                  <a:gd name="connsiteY3" fmla="*/ 541695 h 2691340"/>
                  <a:gd name="connsiteX4" fmla="*/ 655913 w 2910480"/>
                  <a:gd name="connsiteY4" fmla="*/ 221582 h 2691340"/>
                  <a:gd name="connsiteX5" fmla="*/ 935395 w 2910480"/>
                  <a:gd name="connsiteY5" fmla="*/ 118904 h 2691340"/>
                  <a:gd name="connsiteX6" fmla="*/ 1410898 w 2910480"/>
                  <a:gd name="connsiteY6" fmla="*/ 16226 h 2691340"/>
                  <a:gd name="connsiteX7" fmla="*/ 1932523 w 2910480"/>
                  <a:gd name="connsiteY7" fmla="*/ 84861 h 2691340"/>
                  <a:gd name="connsiteX8" fmla="*/ 2029710 w 2910480"/>
                  <a:gd name="connsiteY8" fmla="*/ 73330 h 2691340"/>
                  <a:gd name="connsiteX9" fmla="*/ 2358059 w 2910480"/>
                  <a:gd name="connsiteY9" fmla="*/ 359400 h 2691340"/>
                  <a:gd name="connsiteX10" fmla="*/ 2596360 w 2910480"/>
                  <a:gd name="connsiteY10" fmla="*/ 412112 h 2691340"/>
                  <a:gd name="connsiteX11" fmla="*/ 2682565 w 2910480"/>
                  <a:gd name="connsiteY11" fmla="*/ 541695 h 2691340"/>
                  <a:gd name="connsiteX12" fmla="*/ 2898353 w 2910480"/>
                  <a:gd name="connsiteY12" fmla="*/ 1319191 h 2691340"/>
                  <a:gd name="connsiteX13" fmla="*/ 2854976 w 2910480"/>
                  <a:gd name="connsiteY13" fmla="*/ 2398681 h 2691340"/>
                  <a:gd name="connsiteX14" fmla="*/ 2633148 w 2910480"/>
                  <a:gd name="connsiteY14" fmla="*/ 2535402 h 2691340"/>
                  <a:gd name="connsiteX15" fmla="*/ 2285032 w 2910480"/>
                  <a:gd name="connsiteY15" fmla="*/ 1170940 h 2691340"/>
                  <a:gd name="connsiteX16" fmla="*/ 668542 w 2910480"/>
                  <a:gd name="connsiteY16" fmla="*/ 1170940 h 2691340"/>
                  <a:gd name="connsiteX17" fmla="*/ 276500 w 2910480"/>
                  <a:gd name="connsiteY17" fmla="*/ 2691340 h 2691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910480" h="2691340">
                    <a:moveTo>
                      <a:pt x="276500" y="2691340"/>
                    </a:moveTo>
                    <a:cubicBezTo>
                      <a:pt x="276500" y="2691340"/>
                      <a:pt x="140328" y="2377267"/>
                      <a:pt x="91460" y="2297101"/>
                    </a:cubicBezTo>
                    <a:cubicBezTo>
                      <a:pt x="42592" y="2216936"/>
                      <a:pt x="62908" y="1836424"/>
                      <a:pt x="33807" y="1664013"/>
                    </a:cubicBezTo>
                    <a:cubicBezTo>
                      <a:pt x="22825" y="1597025"/>
                      <a:pt x="-97423" y="793173"/>
                      <a:pt x="194138" y="541695"/>
                    </a:cubicBezTo>
                    <a:cubicBezTo>
                      <a:pt x="485699" y="290216"/>
                      <a:pt x="655913" y="221582"/>
                      <a:pt x="655913" y="221582"/>
                    </a:cubicBezTo>
                    <a:cubicBezTo>
                      <a:pt x="655913" y="221582"/>
                      <a:pt x="667993" y="118904"/>
                      <a:pt x="935395" y="118904"/>
                    </a:cubicBezTo>
                    <a:cubicBezTo>
                      <a:pt x="1202796" y="118904"/>
                      <a:pt x="974380" y="-52409"/>
                      <a:pt x="1410898" y="16226"/>
                    </a:cubicBezTo>
                    <a:cubicBezTo>
                      <a:pt x="1847416" y="84861"/>
                      <a:pt x="1932523" y="84861"/>
                      <a:pt x="1932523" y="84861"/>
                    </a:cubicBezTo>
                    <a:lnTo>
                      <a:pt x="2029710" y="73330"/>
                    </a:lnTo>
                    <a:cubicBezTo>
                      <a:pt x="2029710" y="73330"/>
                      <a:pt x="2382219" y="210600"/>
                      <a:pt x="2358059" y="359400"/>
                    </a:cubicBezTo>
                    <a:cubicBezTo>
                      <a:pt x="2333900" y="508201"/>
                      <a:pt x="2596360" y="412112"/>
                      <a:pt x="2596360" y="412112"/>
                    </a:cubicBezTo>
                    <a:lnTo>
                      <a:pt x="2682565" y="541695"/>
                    </a:lnTo>
                    <a:cubicBezTo>
                      <a:pt x="2682565" y="541695"/>
                      <a:pt x="2972479" y="533459"/>
                      <a:pt x="2898353" y="1319191"/>
                    </a:cubicBezTo>
                    <a:cubicBezTo>
                      <a:pt x="2826424" y="2081862"/>
                      <a:pt x="2815442" y="2388248"/>
                      <a:pt x="2854976" y="2398681"/>
                    </a:cubicBezTo>
                    <a:cubicBezTo>
                      <a:pt x="2948869" y="2423939"/>
                      <a:pt x="2633148" y="2535402"/>
                      <a:pt x="2633148" y="2535402"/>
                    </a:cubicBezTo>
                    <a:cubicBezTo>
                      <a:pt x="2633148" y="2535402"/>
                      <a:pt x="2673780" y="1159958"/>
                      <a:pt x="2285032" y="1170940"/>
                    </a:cubicBezTo>
                    <a:cubicBezTo>
                      <a:pt x="1896283" y="1181921"/>
                      <a:pt x="1611312" y="1377393"/>
                      <a:pt x="668542" y="1170940"/>
                    </a:cubicBezTo>
                    <a:cubicBezTo>
                      <a:pt x="461539" y="1125366"/>
                      <a:pt x="167233" y="2417350"/>
                      <a:pt x="276500" y="2691340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245" name="Freeform: Shape 1244">
                <a:extLst>
                  <a:ext uri="{FF2B5EF4-FFF2-40B4-BE49-F238E27FC236}">
                    <a16:creationId xmlns:a16="http://schemas.microsoft.com/office/drawing/2014/main" id="{DFF0A1CB-F736-46D4-BAB6-278F9ECDF06A}"/>
                  </a:ext>
                </a:extLst>
              </p:cNvPr>
              <p:cNvSpPr/>
              <p:nvPr/>
            </p:nvSpPr>
            <p:spPr>
              <a:xfrm>
                <a:off x="3329354" y="1926667"/>
                <a:ext cx="2961909" cy="3393909"/>
              </a:xfrm>
              <a:custGeom>
                <a:avLst/>
                <a:gdLst>
                  <a:gd name="connsiteX0" fmla="*/ 314092 w 2961909"/>
                  <a:gd name="connsiteY0" fmla="*/ 2125537 h 3393909"/>
                  <a:gd name="connsiteX1" fmla="*/ 902705 w 2961909"/>
                  <a:gd name="connsiteY1" fmla="*/ 3200085 h 3393909"/>
                  <a:gd name="connsiteX2" fmla="*/ 2011845 w 2961909"/>
                  <a:gd name="connsiteY2" fmla="*/ 3260484 h 3393909"/>
                  <a:gd name="connsiteX3" fmla="*/ 2622421 w 2961909"/>
                  <a:gd name="connsiteY3" fmla="*/ 2514285 h 3393909"/>
                  <a:gd name="connsiteX4" fmla="*/ 2726197 w 2961909"/>
                  <a:gd name="connsiteY4" fmla="*/ 2125537 h 3393909"/>
                  <a:gd name="connsiteX5" fmla="*/ 2841504 w 2961909"/>
                  <a:gd name="connsiteY5" fmla="*/ 2068433 h 3393909"/>
                  <a:gd name="connsiteX6" fmla="*/ 2933749 w 2961909"/>
                  <a:gd name="connsiteY6" fmla="*/ 1542415 h 3393909"/>
                  <a:gd name="connsiteX7" fmla="*/ 2876096 w 2961909"/>
                  <a:gd name="connsiteY7" fmla="*/ 1279406 h 3393909"/>
                  <a:gd name="connsiteX8" fmla="*/ 2703136 w 2961909"/>
                  <a:gd name="connsiteY8" fmla="*/ 1485311 h 3393909"/>
                  <a:gd name="connsiteX9" fmla="*/ 2738826 w 2961909"/>
                  <a:gd name="connsiteY9" fmla="*/ 934035 h 3393909"/>
                  <a:gd name="connsiteX10" fmla="*/ 2437931 w 2961909"/>
                  <a:gd name="connsiteY10" fmla="*/ 125241 h 3393909"/>
                  <a:gd name="connsiteX11" fmla="*/ 1638471 w 2961909"/>
                  <a:gd name="connsiteY11" fmla="*/ 68137 h 3393909"/>
                  <a:gd name="connsiteX12" fmla="*/ 891723 w 2961909"/>
                  <a:gd name="connsiteY12" fmla="*/ 11033 h 3393909"/>
                  <a:gd name="connsiteX13" fmla="*/ 453009 w 2961909"/>
                  <a:gd name="connsiteY13" fmla="*/ 479947 h 3393909"/>
                  <a:gd name="connsiteX14" fmla="*/ 314092 w 2961909"/>
                  <a:gd name="connsiteY14" fmla="*/ 1485311 h 3393909"/>
                  <a:gd name="connsiteX15" fmla="*/ 325623 w 2961909"/>
                  <a:gd name="connsiteY15" fmla="*/ 1622581 h 3393909"/>
                  <a:gd name="connsiteX16" fmla="*/ 175724 w 2961909"/>
                  <a:gd name="connsiteY16" fmla="*/ 1233832 h 3393909"/>
                  <a:gd name="connsiteX17" fmla="*/ 2764 w 2961909"/>
                  <a:gd name="connsiteY17" fmla="*/ 1485311 h 3393909"/>
                  <a:gd name="connsiteX18" fmla="*/ 152663 w 2961909"/>
                  <a:gd name="connsiteY18" fmla="*/ 2056902 h 3393909"/>
                  <a:gd name="connsiteX19" fmla="*/ 314092 w 2961909"/>
                  <a:gd name="connsiteY19" fmla="*/ 2125537 h 3393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61909" h="3393909">
                    <a:moveTo>
                      <a:pt x="314092" y="2125537"/>
                    </a:moveTo>
                    <a:cubicBezTo>
                      <a:pt x="314092" y="2125537"/>
                      <a:pt x="481561" y="2945862"/>
                      <a:pt x="902705" y="3200085"/>
                    </a:cubicBezTo>
                    <a:cubicBezTo>
                      <a:pt x="1559953" y="3597619"/>
                      <a:pt x="2011845" y="3260484"/>
                      <a:pt x="2011845" y="3260484"/>
                    </a:cubicBezTo>
                    <a:cubicBezTo>
                      <a:pt x="2011845" y="3260484"/>
                      <a:pt x="2536216" y="2791021"/>
                      <a:pt x="2622421" y="2514285"/>
                    </a:cubicBezTo>
                    <a:cubicBezTo>
                      <a:pt x="2699293" y="2267200"/>
                      <a:pt x="2726197" y="2125537"/>
                      <a:pt x="2726197" y="2125537"/>
                    </a:cubicBezTo>
                    <a:cubicBezTo>
                      <a:pt x="2726197" y="2125537"/>
                      <a:pt x="2795381" y="2125537"/>
                      <a:pt x="2841504" y="2068433"/>
                    </a:cubicBezTo>
                    <a:cubicBezTo>
                      <a:pt x="2887627" y="2011329"/>
                      <a:pt x="2899157" y="1645642"/>
                      <a:pt x="2933749" y="1542415"/>
                    </a:cubicBezTo>
                    <a:cubicBezTo>
                      <a:pt x="2968341" y="1439737"/>
                      <a:pt x="2991403" y="1267875"/>
                      <a:pt x="2876096" y="1279406"/>
                    </a:cubicBezTo>
                    <a:cubicBezTo>
                      <a:pt x="2760789" y="1290937"/>
                      <a:pt x="2703136" y="1485311"/>
                      <a:pt x="2703136" y="1485311"/>
                    </a:cubicBezTo>
                    <a:cubicBezTo>
                      <a:pt x="2703136" y="1485311"/>
                      <a:pt x="2808010" y="1139391"/>
                      <a:pt x="2738826" y="934035"/>
                    </a:cubicBezTo>
                    <a:cubicBezTo>
                      <a:pt x="2669642" y="728130"/>
                      <a:pt x="2714667" y="296554"/>
                      <a:pt x="2437931" y="125241"/>
                    </a:cubicBezTo>
                    <a:cubicBezTo>
                      <a:pt x="2161195" y="-46071"/>
                      <a:pt x="1808137" y="11033"/>
                      <a:pt x="1638471" y="68137"/>
                    </a:cubicBezTo>
                    <a:cubicBezTo>
                      <a:pt x="1468806" y="125241"/>
                      <a:pt x="1110806" y="91198"/>
                      <a:pt x="891723" y="11033"/>
                    </a:cubicBezTo>
                    <a:cubicBezTo>
                      <a:pt x="672641" y="-69133"/>
                      <a:pt x="487601" y="308085"/>
                      <a:pt x="453009" y="479947"/>
                    </a:cubicBezTo>
                    <a:cubicBezTo>
                      <a:pt x="418417" y="651808"/>
                      <a:pt x="302561" y="1348041"/>
                      <a:pt x="314092" y="1485311"/>
                    </a:cubicBezTo>
                    <a:cubicBezTo>
                      <a:pt x="325623" y="1622581"/>
                      <a:pt x="325623" y="1622581"/>
                      <a:pt x="325623" y="1622581"/>
                    </a:cubicBezTo>
                    <a:cubicBezTo>
                      <a:pt x="325623" y="1622581"/>
                      <a:pt x="244908" y="1256894"/>
                      <a:pt x="175724" y="1233832"/>
                    </a:cubicBezTo>
                    <a:cubicBezTo>
                      <a:pt x="106540" y="1210771"/>
                      <a:pt x="-20297" y="1210771"/>
                      <a:pt x="2764" y="1485311"/>
                    </a:cubicBezTo>
                    <a:cubicBezTo>
                      <a:pt x="25825" y="1759851"/>
                      <a:pt x="53828" y="1547357"/>
                      <a:pt x="152663" y="2056902"/>
                    </a:cubicBezTo>
                    <a:cubicBezTo>
                      <a:pt x="210316" y="2353954"/>
                      <a:pt x="314092" y="2125537"/>
                      <a:pt x="314092" y="2125537"/>
                    </a:cubicBezTo>
                    <a:close/>
                  </a:path>
                </a:pathLst>
              </a:custGeom>
              <a:solidFill>
                <a:srgbClr val="F4F4F4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246" name="Freeform: Shape 1245">
                <a:extLst>
                  <a:ext uri="{FF2B5EF4-FFF2-40B4-BE49-F238E27FC236}">
                    <a16:creationId xmlns:a16="http://schemas.microsoft.com/office/drawing/2014/main" id="{16545F04-C7FC-4CEE-B207-939ADC961A2E}"/>
                  </a:ext>
                </a:extLst>
              </p:cNvPr>
              <p:cNvSpPr/>
              <p:nvPr/>
            </p:nvSpPr>
            <p:spPr>
              <a:xfrm>
                <a:off x="3547453" y="5408430"/>
                <a:ext cx="1370405" cy="1044898"/>
              </a:xfrm>
              <a:custGeom>
                <a:avLst/>
                <a:gdLst>
                  <a:gd name="connsiteX0" fmla="*/ 169020 w 1370405"/>
                  <a:gd name="connsiteY0" fmla="*/ 0 h 1044898"/>
                  <a:gd name="connsiteX1" fmla="*/ 3747 w 1370405"/>
                  <a:gd name="connsiteY1" fmla="*/ 607831 h 1044898"/>
                  <a:gd name="connsiteX2" fmla="*/ 1005268 w 1370405"/>
                  <a:gd name="connsiteY2" fmla="*/ 1044898 h 1044898"/>
                  <a:gd name="connsiteX3" fmla="*/ 1370406 w 1370405"/>
                  <a:gd name="connsiteY3" fmla="*/ 657248 h 1044898"/>
                  <a:gd name="connsiteX4" fmla="*/ 169020 w 1370405"/>
                  <a:gd name="connsiteY4" fmla="*/ 0 h 1044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0405" h="1044898">
                    <a:moveTo>
                      <a:pt x="169020" y="0"/>
                    </a:moveTo>
                    <a:cubicBezTo>
                      <a:pt x="169020" y="0"/>
                      <a:pt x="68539" y="591358"/>
                      <a:pt x="3747" y="607831"/>
                    </a:cubicBezTo>
                    <a:cubicBezTo>
                      <a:pt x="-60495" y="624303"/>
                      <a:pt x="718649" y="1007560"/>
                      <a:pt x="1005268" y="1044898"/>
                    </a:cubicBezTo>
                    <a:cubicBezTo>
                      <a:pt x="1005268" y="1044898"/>
                      <a:pt x="1177679" y="747297"/>
                      <a:pt x="1370406" y="657248"/>
                    </a:cubicBezTo>
                    <a:cubicBezTo>
                      <a:pt x="1370406" y="656699"/>
                      <a:pt x="208554" y="263009"/>
                      <a:pt x="16902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247" name="Freeform: Shape 1246">
                <a:extLst>
                  <a:ext uri="{FF2B5EF4-FFF2-40B4-BE49-F238E27FC236}">
                    <a16:creationId xmlns:a16="http://schemas.microsoft.com/office/drawing/2014/main" id="{D2C0EFA7-F7E8-4AD5-9F41-1D734E829DF5}"/>
                  </a:ext>
                </a:extLst>
              </p:cNvPr>
              <p:cNvSpPr/>
              <p:nvPr/>
            </p:nvSpPr>
            <p:spPr>
              <a:xfrm>
                <a:off x="4928291" y="5402939"/>
                <a:ext cx="1354477" cy="1053683"/>
              </a:xfrm>
              <a:custGeom>
                <a:avLst/>
                <a:gdLst>
                  <a:gd name="connsiteX0" fmla="*/ 1181069 w 1354477"/>
                  <a:gd name="connsiteY0" fmla="*/ 0 h 1053683"/>
                  <a:gd name="connsiteX1" fmla="*/ 1350735 w 1354477"/>
                  <a:gd name="connsiteY1" fmla="*/ 606184 h 1053683"/>
                  <a:gd name="connsiteX2" fmla="*/ 365138 w 1354477"/>
                  <a:gd name="connsiteY2" fmla="*/ 1053683 h 1053683"/>
                  <a:gd name="connsiteX3" fmla="*/ 0 w 1354477"/>
                  <a:gd name="connsiteY3" fmla="*/ 669877 h 1053683"/>
                  <a:gd name="connsiteX4" fmla="*/ 1181069 w 1354477"/>
                  <a:gd name="connsiteY4" fmla="*/ 0 h 1053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4477" h="1053683">
                    <a:moveTo>
                      <a:pt x="1181069" y="0"/>
                    </a:moveTo>
                    <a:cubicBezTo>
                      <a:pt x="1181069" y="0"/>
                      <a:pt x="1287042" y="589711"/>
                      <a:pt x="1350735" y="606184"/>
                    </a:cubicBezTo>
                    <a:cubicBezTo>
                      <a:pt x="1414428" y="622107"/>
                      <a:pt x="647914" y="1013600"/>
                      <a:pt x="365138" y="1053683"/>
                    </a:cubicBezTo>
                    <a:cubicBezTo>
                      <a:pt x="365138" y="1053683"/>
                      <a:pt x="191629" y="757729"/>
                      <a:pt x="0" y="669877"/>
                    </a:cubicBezTo>
                    <a:cubicBezTo>
                      <a:pt x="0" y="669877"/>
                      <a:pt x="1144281" y="263558"/>
                      <a:pt x="11810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  <p:sp>
            <p:nvSpPr>
              <p:cNvPr id="1248" name="Freeform: Shape 1247">
                <a:extLst>
                  <a:ext uri="{FF2B5EF4-FFF2-40B4-BE49-F238E27FC236}">
                    <a16:creationId xmlns:a16="http://schemas.microsoft.com/office/drawing/2014/main" id="{902520F6-1AFD-4850-9599-2D5012083E8C}"/>
                  </a:ext>
                </a:extLst>
              </p:cNvPr>
              <p:cNvSpPr/>
              <p:nvPr/>
            </p:nvSpPr>
            <p:spPr>
              <a:xfrm>
                <a:off x="4210095" y="4228642"/>
                <a:ext cx="1215417" cy="1105113"/>
              </a:xfrm>
              <a:custGeom>
                <a:avLst/>
                <a:gdLst>
                  <a:gd name="connsiteX0" fmla="*/ 1209073 w 1215417"/>
                  <a:gd name="connsiteY0" fmla="*/ 356718 h 1105113"/>
                  <a:gd name="connsiteX1" fmla="*/ 877978 w 1215417"/>
                  <a:gd name="connsiteY1" fmla="*/ 25624 h 1105113"/>
                  <a:gd name="connsiteX2" fmla="*/ 388748 w 1215417"/>
                  <a:gd name="connsiteY2" fmla="*/ 25624 h 1105113"/>
                  <a:gd name="connsiteX3" fmla="*/ 43377 w 1215417"/>
                  <a:gd name="connsiteY3" fmla="*/ 356718 h 1105113"/>
                  <a:gd name="connsiteX4" fmla="*/ 0 w 1215417"/>
                  <a:gd name="connsiteY4" fmla="*/ 889325 h 1105113"/>
                  <a:gd name="connsiteX5" fmla="*/ 647914 w 1215417"/>
                  <a:gd name="connsiteY5" fmla="*/ 1105114 h 1105113"/>
                  <a:gd name="connsiteX6" fmla="*/ 1209073 w 1215417"/>
                  <a:gd name="connsiteY6" fmla="*/ 903602 h 1105113"/>
                  <a:gd name="connsiteX7" fmla="*/ 1209073 w 1215417"/>
                  <a:gd name="connsiteY7" fmla="*/ 356718 h 1105113"/>
                  <a:gd name="connsiteX8" fmla="*/ 1065214 w 1215417"/>
                  <a:gd name="connsiteY8" fmla="*/ 716365 h 1105113"/>
                  <a:gd name="connsiteX9" fmla="*/ 763220 w 1215417"/>
                  <a:gd name="connsiteY9" fmla="*/ 759743 h 1105113"/>
                  <a:gd name="connsiteX10" fmla="*/ 734668 w 1215417"/>
                  <a:gd name="connsiteY10" fmla="*/ 514854 h 1105113"/>
                  <a:gd name="connsiteX11" fmla="*/ 504604 w 1215417"/>
                  <a:gd name="connsiteY11" fmla="*/ 514854 h 1105113"/>
                  <a:gd name="connsiteX12" fmla="*/ 490328 w 1215417"/>
                  <a:gd name="connsiteY12" fmla="*/ 744918 h 1105113"/>
                  <a:gd name="connsiteX13" fmla="*/ 173509 w 1215417"/>
                  <a:gd name="connsiteY13" fmla="*/ 716365 h 1105113"/>
                  <a:gd name="connsiteX14" fmla="*/ 130132 w 1215417"/>
                  <a:gd name="connsiteY14" fmla="*/ 414372 h 1105113"/>
                  <a:gd name="connsiteX15" fmla="*/ 432125 w 1215417"/>
                  <a:gd name="connsiteY15" fmla="*/ 270513 h 1105113"/>
                  <a:gd name="connsiteX16" fmla="*/ 806597 w 1215417"/>
                  <a:gd name="connsiteY16" fmla="*/ 270513 h 1105113"/>
                  <a:gd name="connsiteX17" fmla="*/ 1108591 w 1215417"/>
                  <a:gd name="connsiteY17" fmla="*/ 400096 h 1105113"/>
                  <a:gd name="connsiteX18" fmla="*/ 1065214 w 1215417"/>
                  <a:gd name="connsiteY18" fmla="*/ 716365 h 1105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15417" h="1105113">
                    <a:moveTo>
                      <a:pt x="1209073" y="356718"/>
                    </a:moveTo>
                    <a:cubicBezTo>
                      <a:pt x="1007561" y="97553"/>
                      <a:pt x="877978" y="25624"/>
                      <a:pt x="877978" y="25624"/>
                    </a:cubicBezTo>
                    <a:cubicBezTo>
                      <a:pt x="877978" y="25624"/>
                      <a:pt x="561159" y="-32030"/>
                      <a:pt x="388748" y="25624"/>
                    </a:cubicBezTo>
                    <a:cubicBezTo>
                      <a:pt x="215788" y="83277"/>
                      <a:pt x="43377" y="356718"/>
                      <a:pt x="43377" y="356718"/>
                    </a:cubicBezTo>
                    <a:cubicBezTo>
                      <a:pt x="43377" y="615884"/>
                      <a:pt x="0" y="889325"/>
                      <a:pt x="0" y="889325"/>
                    </a:cubicBezTo>
                    <a:cubicBezTo>
                      <a:pt x="172960" y="1062285"/>
                      <a:pt x="403024" y="1105114"/>
                      <a:pt x="647914" y="1105114"/>
                    </a:cubicBezTo>
                    <a:cubicBezTo>
                      <a:pt x="892803" y="1105114"/>
                      <a:pt x="1194796" y="932154"/>
                      <a:pt x="1209073" y="903602"/>
                    </a:cubicBezTo>
                    <a:cubicBezTo>
                      <a:pt x="1223349" y="874500"/>
                      <a:pt x="1209073" y="356718"/>
                      <a:pt x="1209073" y="356718"/>
                    </a:cubicBezTo>
                    <a:close/>
                    <a:moveTo>
                      <a:pt x="1065214" y="716365"/>
                    </a:moveTo>
                    <a:cubicBezTo>
                      <a:pt x="945515" y="805866"/>
                      <a:pt x="763220" y="759743"/>
                      <a:pt x="763220" y="759743"/>
                    </a:cubicBezTo>
                    <a:cubicBezTo>
                      <a:pt x="662739" y="745467"/>
                      <a:pt x="734668" y="514854"/>
                      <a:pt x="734668" y="514854"/>
                    </a:cubicBezTo>
                    <a:cubicBezTo>
                      <a:pt x="634187" y="529129"/>
                      <a:pt x="504604" y="514854"/>
                      <a:pt x="504604" y="514854"/>
                    </a:cubicBezTo>
                    <a:cubicBezTo>
                      <a:pt x="504604" y="514854"/>
                      <a:pt x="591907" y="677381"/>
                      <a:pt x="490328" y="744918"/>
                    </a:cubicBezTo>
                    <a:cubicBezTo>
                      <a:pt x="404122" y="802571"/>
                      <a:pt x="216886" y="759194"/>
                      <a:pt x="173509" y="716365"/>
                    </a:cubicBezTo>
                    <a:cubicBezTo>
                      <a:pt x="87304" y="630160"/>
                      <a:pt x="130132" y="414372"/>
                      <a:pt x="130132" y="414372"/>
                    </a:cubicBezTo>
                    <a:cubicBezTo>
                      <a:pt x="216337" y="342443"/>
                      <a:pt x="245439" y="328167"/>
                      <a:pt x="432125" y="270513"/>
                    </a:cubicBezTo>
                    <a:cubicBezTo>
                      <a:pt x="619361" y="212860"/>
                      <a:pt x="806597" y="270513"/>
                      <a:pt x="806597" y="270513"/>
                    </a:cubicBezTo>
                    <a:cubicBezTo>
                      <a:pt x="806597" y="270513"/>
                      <a:pt x="1089922" y="342991"/>
                      <a:pt x="1108591" y="400096"/>
                    </a:cubicBezTo>
                    <a:cubicBezTo>
                      <a:pt x="1137143" y="486301"/>
                      <a:pt x="1122867" y="672988"/>
                      <a:pt x="1065214" y="716365"/>
                    </a:cubicBezTo>
                    <a:close/>
                  </a:path>
                </a:pathLst>
              </a:custGeom>
              <a:solidFill>
                <a:srgbClr val="A8A8A8"/>
              </a:solidFill>
              <a:ln w="54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89672B"/>
                  </a:solidFill>
                </a:endParaRPr>
              </a:p>
            </p:txBody>
          </p:sp>
        </p:grpSp>
      </p:grpSp>
      <p:grpSp>
        <p:nvGrpSpPr>
          <p:cNvPr id="1249" name="Group 1248">
            <a:extLst>
              <a:ext uri="{FF2B5EF4-FFF2-40B4-BE49-F238E27FC236}">
                <a16:creationId xmlns:a16="http://schemas.microsoft.com/office/drawing/2014/main" id="{245DE686-74DE-4DD4-9A69-8E8F839BAB4F}"/>
              </a:ext>
            </a:extLst>
          </p:cNvPr>
          <p:cNvGrpSpPr/>
          <p:nvPr/>
        </p:nvGrpSpPr>
        <p:grpSpPr>
          <a:xfrm>
            <a:off x="5564613" y="5306864"/>
            <a:ext cx="521072" cy="514146"/>
            <a:chOff x="9030599" y="501329"/>
            <a:chExt cx="1161792" cy="1161792"/>
          </a:xfrm>
        </p:grpSpPr>
        <p:sp>
          <p:nvSpPr>
            <p:cNvPr id="1250" name="Oval 1249">
              <a:extLst>
                <a:ext uri="{FF2B5EF4-FFF2-40B4-BE49-F238E27FC236}">
                  <a16:creationId xmlns:a16="http://schemas.microsoft.com/office/drawing/2014/main" id="{04FF2882-AEFA-45F2-A834-E79C020CBC82}"/>
                </a:ext>
              </a:extLst>
            </p:cNvPr>
            <p:cNvSpPr/>
            <p:nvPr/>
          </p:nvSpPr>
          <p:spPr>
            <a:xfrm>
              <a:off x="9030599" y="501329"/>
              <a:ext cx="1161792" cy="1161792"/>
            </a:xfrm>
            <a:prstGeom prst="ellipse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rgbClr val="89672B"/>
                </a:solidFill>
              </a:endParaRPr>
            </a:p>
          </p:txBody>
        </p:sp>
        <p:pic>
          <p:nvPicPr>
            <p:cNvPr id="1251" name="Picture 1250">
              <a:extLst>
                <a:ext uri="{FF2B5EF4-FFF2-40B4-BE49-F238E27FC236}">
                  <a16:creationId xmlns:a16="http://schemas.microsoft.com/office/drawing/2014/main" id="{1B4393BD-9914-400F-A8DC-2FEEA3C96C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9199980" y="675483"/>
              <a:ext cx="823031" cy="987638"/>
            </a:xfrm>
            <a:custGeom>
              <a:avLst/>
              <a:gdLst>
                <a:gd name="connsiteX0" fmla="*/ 2153 w 823031"/>
                <a:gd name="connsiteY0" fmla="*/ 0 h 987638"/>
                <a:gd name="connsiteX1" fmla="*/ 820877 w 823031"/>
                <a:gd name="connsiteY1" fmla="*/ 0 h 987638"/>
                <a:gd name="connsiteX2" fmla="*/ 822270 w 823031"/>
                <a:gd name="connsiteY2" fmla="*/ 1150 h 987638"/>
                <a:gd name="connsiteX3" fmla="*/ 823031 w 823031"/>
                <a:gd name="connsiteY3" fmla="*/ 2071 h 987638"/>
                <a:gd name="connsiteX4" fmla="*/ 823031 w 823031"/>
                <a:gd name="connsiteY4" fmla="*/ 821739 h 987638"/>
                <a:gd name="connsiteX5" fmla="*/ 822270 w 823031"/>
                <a:gd name="connsiteY5" fmla="*/ 822661 h 987638"/>
                <a:gd name="connsiteX6" fmla="*/ 528586 w 823031"/>
                <a:gd name="connsiteY6" fmla="*/ 980999 h 987638"/>
                <a:gd name="connsiteX7" fmla="*/ 462731 w 823031"/>
                <a:gd name="connsiteY7" fmla="*/ 987638 h 987638"/>
                <a:gd name="connsiteX8" fmla="*/ 360299 w 823031"/>
                <a:gd name="connsiteY8" fmla="*/ 987638 h 987638"/>
                <a:gd name="connsiteX9" fmla="*/ 294444 w 823031"/>
                <a:gd name="connsiteY9" fmla="*/ 980999 h 987638"/>
                <a:gd name="connsiteX10" fmla="*/ 760 w 823031"/>
                <a:gd name="connsiteY10" fmla="*/ 822661 h 987638"/>
                <a:gd name="connsiteX11" fmla="*/ 0 w 823031"/>
                <a:gd name="connsiteY11" fmla="*/ 821740 h 987638"/>
                <a:gd name="connsiteX12" fmla="*/ 0 w 823031"/>
                <a:gd name="connsiteY12" fmla="*/ 2070 h 987638"/>
                <a:gd name="connsiteX13" fmla="*/ 760 w 823031"/>
                <a:gd name="connsiteY13" fmla="*/ 1150 h 987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23031" h="987638">
                  <a:moveTo>
                    <a:pt x="2153" y="0"/>
                  </a:moveTo>
                  <a:lnTo>
                    <a:pt x="820877" y="0"/>
                  </a:lnTo>
                  <a:lnTo>
                    <a:pt x="822270" y="1150"/>
                  </a:lnTo>
                  <a:lnTo>
                    <a:pt x="823031" y="2071"/>
                  </a:lnTo>
                  <a:lnTo>
                    <a:pt x="823031" y="821739"/>
                  </a:lnTo>
                  <a:lnTo>
                    <a:pt x="822270" y="822661"/>
                  </a:lnTo>
                  <a:cubicBezTo>
                    <a:pt x="743429" y="901502"/>
                    <a:pt x="642031" y="957785"/>
                    <a:pt x="528586" y="980999"/>
                  </a:cubicBezTo>
                  <a:lnTo>
                    <a:pt x="462731" y="987638"/>
                  </a:lnTo>
                  <a:lnTo>
                    <a:pt x="360299" y="987638"/>
                  </a:lnTo>
                  <a:lnTo>
                    <a:pt x="294444" y="980999"/>
                  </a:lnTo>
                  <a:cubicBezTo>
                    <a:pt x="180999" y="957785"/>
                    <a:pt x="79601" y="901502"/>
                    <a:pt x="760" y="822661"/>
                  </a:cubicBezTo>
                  <a:lnTo>
                    <a:pt x="0" y="821740"/>
                  </a:lnTo>
                  <a:lnTo>
                    <a:pt x="0" y="2070"/>
                  </a:lnTo>
                  <a:lnTo>
                    <a:pt x="760" y="1150"/>
                  </a:lnTo>
                  <a:close/>
                </a:path>
              </a:pathLst>
            </a:custGeom>
          </p:spPr>
        </p:pic>
      </p:grpSp>
    </p:spTree>
    <p:extLst>
      <p:ext uri="{BB962C8B-B14F-4D97-AF65-F5344CB8AC3E}">
        <p14:creationId xmlns:p14="http://schemas.microsoft.com/office/powerpoint/2010/main" val="4081861712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Got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Got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t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Gota</Template>
  <TotalTime>170</TotalTime>
  <Words>26</Words>
  <Application>Microsoft Office PowerPoint</Application>
  <PresentationFormat>A4 (210 x 297 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Agency FB</vt:lpstr>
      <vt:lpstr>Arial</vt:lpstr>
      <vt:lpstr>Arial Black</vt:lpstr>
      <vt:lpstr>Tw Cen MT</vt:lpstr>
      <vt:lpstr>Gota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Hương Tecpen</dc:creator>
  <cp:lastModifiedBy>H1077</cp:lastModifiedBy>
  <cp:revision>2</cp:revision>
  <dcterms:created xsi:type="dcterms:W3CDTF">2021-08-03T04:14:47Z</dcterms:created>
  <dcterms:modified xsi:type="dcterms:W3CDTF">2023-02-26T18:15:29Z</dcterms:modified>
</cp:coreProperties>
</file>