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3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182F-1E38-482E-B346-BB4E80E53466}" type="datetimeFigureOut">
              <a:rPr lang="en-ID" smtClean="0"/>
              <a:t>26/02/2023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582-D0CB-4A2E-8D10-4116D579FFF1}" type="slidenum">
              <a:rPr lang="en-ID" smtClean="0"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71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182F-1E38-482E-B346-BB4E80E53466}" type="datetimeFigureOut">
              <a:rPr lang="en-ID" smtClean="0"/>
              <a:t>26/02/2023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582-D0CB-4A2E-8D10-4116D579FFF1}" type="slidenum">
              <a:rPr lang="en-ID" smtClean="0"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280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182F-1E38-482E-B346-BB4E80E53466}" type="datetimeFigureOut">
              <a:rPr lang="en-ID" smtClean="0"/>
              <a:t>26/02/2023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582-D0CB-4A2E-8D10-4116D579FFF1}" type="slidenum">
              <a:rPr lang="en-ID" smtClean="0"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19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182F-1E38-482E-B346-BB4E80E53466}" type="datetimeFigureOut">
              <a:rPr lang="en-ID" smtClean="0"/>
              <a:t>26/02/2023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582-D0CB-4A2E-8D10-4116D579FFF1}" type="slidenum">
              <a:rPr lang="en-ID" smtClean="0"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913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182F-1E38-482E-B346-BB4E80E53466}" type="datetimeFigureOut">
              <a:rPr lang="en-ID" smtClean="0"/>
              <a:t>26/02/2023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582-D0CB-4A2E-8D10-4116D579FFF1}" type="slidenum">
              <a:rPr lang="en-ID" smtClean="0"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573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182F-1E38-482E-B346-BB4E80E53466}" type="datetimeFigureOut">
              <a:rPr lang="en-ID" smtClean="0"/>
              <a:t>26/02/2023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582-D0CB-4A2E-8D10-4116D579FFF1}" type="slidenum">
              <a:rPr lang="en-ID" smtClean="0"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302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182F-1E38-482E-B346-BB4E80E53466}" type="datetimeFigureOut">
              <a:rPr lang="en-ID" smtClean="0"/>
              <a:t>26/02/2023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582-D0CB-4A2E-8D10-4116D579FFF1}" type="slidenum">
              <a:rPr lang="en-ID" smtClean="0"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920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182F-1E38-482E-B346-BB4E80E53466}" type="datetimeFigureOut">
              <a:rPr lang="en-ID" smtClean="0"/>
              <a:t>26/02/2023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582-D0CB-4A2E-8D10-4116D579FFF1}" type="slidenum">
              <a:rPr lang="en-ID" smtClean="0"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686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182F-1E38-482E-B346-BB4E80E53466}" type="datetimeFigureOut">
              <a:rPr lang="en-ID" smtClean="0"/>
              <a:t>26/02/2023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582-D0CB-4A2E-8D10-4116D579FFF1}" type="slidenum">
              <a:rPr lang="en-ID" smtClean="0"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2404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182F-1E38-482E-B346-BB4E80E53466}" type="datetimeFigureOut">
              <a:rPr lang="en-ID" smtClean="0"/>
              <a:t>26/02/2023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582-D0CB-4A2E-8D10-4116D579FFF1}" type="slidenum">
              <a:rPr lang="en-ID" smtClean="0"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512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182F-1E38-482E-B346-BB4E80E53466}" type="datetimeFigureOut">
              <a:rPr lang="en-ID" smtClean="0"/>
              <a:t>26/02/2023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582-D0CB-4A2E-8D10-4116D579FFF1}" type="slidenum">
              <a:rPr lang="en-ID" smtClean="0"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3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A182F-1E38-482E-B346-BB4E80E53466}" type="datetimeFigureOut">
              <a:rPr lang="en-ID" smtClean="0"/>
              <a:t>26/02/2023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F582-D0CB-4A2E-8D10-4116D579FFF1}" type="slidenum">
              <a:rPr lang="en-ID" smtClean="0"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807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Vert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F81547C-25A8-41F6-8E31-E1434A883391}"/>
              </a:ext>
            </a:extLst>
          </p:cNvPr>
          <p:cNvGrpSpPr/>
          <p:nvPr/>
        </p:nvGrpSpPr>
        <p:grpSpPr>
          <a:xfrm>
            <a:off x="6650618" y="1210325"/>
            <a:ext cx="2809465" cy="5461919"/>
            <a:chOff x="6650618" y="1210325"/>
            <a:chExt cx="2809465" cy="546191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509BEA7-A82C-46EF-AD6E-F38E5154CAD4}"/>
                </a:ext>
              </a:extLst>
            </p:cNvPr>
            <p:cNvGrpSpPr/>
            <p:nvPr/>
          </p:nvGrpSpPr>
          <p:grpSpPr>
            <a:xfrm>
              <a:off x="6650618" y="1210325"/>
              <a:ext cx="2809465" cy="5461919"/>
              <a:chOff x="6650618" y="1210325"/>
              <a:chExt cx="2809465" cy="5461919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CCFDA10-342A-4CE3-BAAE-1BAA249A4E1C}"/>
                  </a:ext>
                </a:extLst>
              </p:cNvPr>
              <p:cNvGrpSpPr/>
              <p:nvPr/>
            </p:nvGrpSpPr>
            <p:grpSpPr>
              <a:xfrm>
                <a:off x="8620031" y="5229684"/>
                <a:ext cx="828675" cy="1442560"/>
                <a:chOff x="3295605" y="2066925"/>
                <a:chExt cx="828675" cy="3790950"/>
              </a:xfrm>
            </p:grpSpPr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3E0BA6A7-F551-4893-8A82-4ECBBB9BF1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95605" y="3848100"/>
                  <a:ext cx="819150" cy="0"/>
                </a:xfrm>
                <a:prstGeom prst="line">
                  <a:avLst/>
                </a:prstGeom>
                <a:ln w="190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530BAEFA-5A3E-4899-9DF7-B45B56EB92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24280" y="2066925"/>
                  <a:ext cx="0" cy="3790950"/>
                </a:xfrm>
                <a:prstGeom prst="line">
                  <a:avLst/>
                </a:prstGeom>
                <a:ln w="190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EDA60BCF-B483-43C1-A972-690D056E6760}"/>
                  </a:ext>
                </a:extLst>
              </p:cNvPr>
              <p:cNvGrpSpPr/>
              <p:nvPr/>
            </p:nvGrpSpPr>
            <p:grpSpPr>
              <a:xfrm>
                <a:off x="8631408" y="1210325"/>
                <a:ext cx="828675" cy="1442560"/>
                <a:chOff x="3295605" y="2066925"/>
                <a:chExt cx="828675" cy="3790950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D7C7A451-7F2C-4B9D-A845-9C302CB22D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95605" y="3848100"/>
                  <a:ext cx="819150" cy="0"/>
                </a:xfrm>
                <a:prstGeom prst="line">
                  <a:avLst/>
                </a:prstGeom>
                <a:ln w="190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D0EE8401-B643-41AE-A338-597726A92D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24280" y="2066925"/>
                  <a:ext cx="0" cy="3790950"/>
                </a:xfrm>
                <a:prstGeom prst="line">
                  <a:avLst/>
                </a:prstGeom>
                <a:ln w="190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52E551FE-6143-4C11-98FA-EF419190E70A}"/>
                  </a:ext>
                </a:extLst>
              </p:cNvPr>
              <p:cNvGrpSpPr/>
              <p:nvPr/>
            </p:nvGrpSpPr>
            <p:grpSpPr>
              <a:xfrm>
                <a:off x="6650618" y="2186419"/>
                <a:ext cx="1704077" cy="3790950"/>
                <a:chOff x="5573023" y="2066925"/>
                <a:chExt cx="1704077" cy="3790950"/>
              </a:xfrm>
            </p:grpSpPr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6B9F6FC8-CF15-49E3-BAE5-5E7E3C86F9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73023" y="3848100"/>
                  <a:ext cx="1694552" cy="0"/>
                </a:xfrm>
                <a:prstGeom prst="line">
                  <a:avLst/>
                </a:prstGeom>
                <a:ln w="190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3F048FD4-01AF-4F99-ABA4-B5554DB3115D}"/>
                    </a:ext>
                  </a:extLst>
                </p:cNvPr>
                <p:cNvCxnSpPr/>
                <p:nvPr/>
              </p:nvCxnSpPr>
              <p:spPr>
                <a:xfrm>
                  <a:off x="7277100" y="2066925"/>
                  <a:ext cx="0" cy="3790950"/>
                </a:xfrm>
                <a:prstGeom prst="line">
                  <a:avLst/>
                </a:prstGeom>
                <a:ln w="190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3546CD1-F92D-4379-B0CC-1BF2B06EFA83}"/>
                </a:ext>
              </a:extLst>
            </p:cNvPr>
            <p:cNvCxnSpPr/>
            <p:nvPr/>
          </p:nvCxnSpPr>
          <p:spPr>
            <a:xfrm>
              <a:off x="7538720" y="2373143"/>
              <a:ext cx="819150" cy="0"/>
            </a:xfrm>
            <a:prstGeom prst="line">
              <a:avLst/>
            </a:prstGeom>
            <a:ln w="1905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20701DB8-0C8F-4449-AD0E-A2AAF4B668F1}"/>
                </a:ext>
              </a:extLst>
            </p:cNvPr>
            <p:cNvCxnSpPr/>
            <p:nvPr/>
          </p:nvCxnSpPr>
          <p:spPr>
            <a:xfrm>
              <a:off x="7527882" y="5312546"/>
              <a:ext cx="819150" cy="0"/>
            </a:xfrm>
            <a:prstGeom prst="line">
              <a:avLst/>
            </a:prstGeom>
            <a:ln w="1905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530979A-7B8F-444B-B87E-4810C99DA8DA}"/>
              </a:ext>
            </a:extLst>
          </p:cNvPr>
          <p:cNvGrpSpPr/>
          <p:nvPr/>
        </p:nvGrpSpPr>
        <p:grpSpPr>
          <a:xfrm>
            <a:off x="1267166" y="1129972"/>
            <a:ext cx="2698175" cy="5469886"/>
            <a:chOff x="1267166" y="1129972"/>
            <a:chExt cx="2698175" cy="5469886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0351E91-7E2D-49B0-BF03-AC2CA7946D69}"/>
                </a:ext>
              </a:extLst>
            </p:cNvPr>
            <p:cNvCxnSpPr/>
            <p:nvPr/>
          </p:nvCxnSpPr>
          <p:spPr>
            <a:xfrm>
              <a:off x="2365748" y="5325246"/>
              <a:ext cx="819150" cy="0"/>
            </a:xfrm>
            <a:prstGeom prst="line">
              <a:avLst/>
            </a:prstGeom>
            <a:ln w="1905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6402646-02BD-4A26-A3D0-8A563664985C}"/>
                </a:ext>
              </a:extLst>
            </p:cNvPr>
            <p:cNvCxnSpPr/>
            <p:nvPr/>
          </p:nvCxnSpPr>
          <p:spPr>
            <a:xfrm>
              <a:off x="2373630" y="2314723"/>
              <a:ext cx="819150" cy="0"/>
            </a:xfrm>
            <a:prstGeom prst="line">
              <a:avLst/>
            </a:prstGeom>
            <a:ln w="19050">
              <a:solidFill>
                <a:srgbClr val="CC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3007B55-B949-4576-AB5C-1F01BE108D7B}"/>
                </a:ext>
              </a:extLst>
            </p:cNvPr>
            <p:cNvGrpSpPr/>
            <p:nvPr/>
          </p:nvGrpSpPr>
          <p:grpSpPr>
            <a:xfrm>
              <a:off x="1267166" y="1129972"/>
              <a:ext cx="2698175" cy="5469886"/>
              <a:chOff x="1267166" y="1129972"/>
              <a:chExt cx="2698175" cy="5469886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8DD5A4A5-74CD-4BE6-AAD0-CE3BDB644E3A}"/>
                  </a:ext>
                </a:extLst>
              </p:cNvPr>
              <p:cNvGrpSpPr/>
              <p:nvPr/>
            </p:nvGrpSpPr>
            <p:grpSpPr>
              <a:xfrm flipH="1">
                <a:off x="2379344" y="2115185"/>
                <a:ext cx="1585997" cy="3790950"/>
                <a:chOff x="3295605" y="2066925"/>
                <a:chExt cx="828675" cy="3790950"/>
              </a:xfrm>
            </p:grpSpPr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FB62D6A5-D9B2-430C-9182-A43F7BC3C7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95605" y="3848100"/>
                  <a:ext cx="819150" cy="0"/>
                </a:xfrm>
                <a:prstGeom prst="line">
                  <a:avLst/>
                </a:prstGeom>
                <a:ln w="190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6CFCFAC0-4B90-4EBB-96ED-C8EAD1BB5D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24280" y="2066925"/>
                  <a:ext cx="0" cy="3790950"/>
                </a:xfrm>
                <a:prstGeom prst="line">
                  <a:avLst/>
                </a:prstGeom>
                <a:ln w="190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CA0F32F7-4903-4788-A200-71B47210B671}"/>
                  </a:ext>
                </a:extLst>
              </p:cNvPr>
              <p:cNvGrpSpPr/>
              <p:nvPr/>
            </p:nvGrpSpPr>
            <p:grpSpPr>
              <a:xfrm flipH="1">
                <a:off x="1276691" y="1129972"/>
                <a:ext cx="828675" cy="1442560"/>
                <a:chOff x="3295605" y="2066925"/>
                <a:chExt cx="828675" cy="3790950"/>
              </a:xfrm>
            </p:grpSpPr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7D14BE96-7E87-42CF-BAA2-DAB6055C3E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95605" y="3848100"/>
                  <a:ext cx="819150" cy="0"/>
                </a:xfrm>
                <a:prstGeom prst="line">
                  <a:avLst/>
                </a:prstGeom>
                <a:ln w="190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33FFF167-31B4-4BD8-9F2B-AFBA5589C3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24280" y="2066925"/>
                  <a:ext cx="0" cy="3790950"/>
                </a:xfrm>
                <a:prstGeom prst="line">
                  <a:avLst/>
                </a:prstGeom>
                <a:ln w="190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FD5611E-C3F0-4E97-906A-F3F93D92498D}"/>
                  </a:ext>
                </a:extLst>
              </p:cNvPr>
              <p:cNvGrpSpPr/>
              <p:nvPr/>
            </p:nvGrpSpPr>
            <p:grpSpPr>
              <a:xfrm flipH="1">
                <a:off x="1267166" y="5157298"/>
                <a:ext cx="828675" cy="1442560"/>
                <a:chOff x="3295605" y="2066925"/>
                <a:chExt cx="828675" cy="3790950"/>
              </a:xfrm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5155D30B-BA9E-459D-8D03-45F9B0BF99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295605" y="3848100"/>
                  <a:ext cx="819150" cy="0"/>
                </a:xfrm>
                <a:prstGeom prst="line">
                  <a:avLst/>
                </a:prstGeom>
                <a:ln w="190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B0474E7-59D9-466E-9D4B-E72539AEEA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24280" y="2066925"/>
                  <a:ext cx="0" cy="3790950"/>
                </a:xfrm>
                <a:prstGeom prst="line">
                  <a:avLst/>
                </a:prstGeom>
                <a:ln w="19050">
                  <a:solidFill>
                    <a:srgbClr val="CC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" name="Heart 3">
            <a:extLst>
              <a:ext uri="{FF2B5EF4-FFF2-40B4-BE49-F238E27FC236}">
                <a16:creationId xmlns:a16="http://schemas.microsoft.com/office/drawing/2014/main" id="{D1708731-5E49-4473-A008-FAAD9D15E20E}"/>
              </a:ext>
            </a:extLst>
          </p:cNvPr>
          <p:cNvSpPr/>
          <p:nvPr/>
        </p:nvSpPr>
        <p:spPr>
          <a:xfrm>
            <a:off x="3994523" y="2713845"/>
            <a:ext cx="2656095" cy="2443453"/>
          </a:xfrm>
          <a:prstGeom prst="hear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726732-2A76-4A5B-AC00-C9654F885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883" y="2939537"/>
            <a:ext cx="897683" cy="98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60E8C4-CE2E-4535-9A4B-D1D613DB0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694" y="2894863"/>
            <a:ext cx="937269" cy="102467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0AFFCE1-4AF9-4BE7-ABED-1A73F9D759F1}"/>
              </a:ext>
            </a:extLst>
          </p:cNvPr>
          <p:cNvSpPr txBox="1"/>
          <p:nvPr/>
        </p:nvSpPr>
        <p:spPr>
          <a:xfrm>
            <a:off x="4268594" y="3871044"/>
            <a:ext cx="903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5D9D05-FD9A-4D48-9107-B6857CB48768}"/>
              </a:ext>
            </a:extLst>
          </p:cNvPr>
          <p:cNvSpPr txBox="1"/>
          <p:nvPr/>
        </p:nvSpPr>
        <p:spPr>
          <a:xfrm>
            <a:off x="5726254" y="3889057"/>
            <a:ext cx="747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4AE7654-DA07-46CB-9536-692039D147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448" y="1479815"/>
            <a:ext cx="792000" cy="792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5A72924-0EB1-4517-BEFF-D95A5D7DB1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448" y="5480025"/>
            <a:ext cx="792000" cy="792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D0F1632-679C-4934-8E6A-906765BE73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391" y="1392579"/>
            <a:ext cx="792000" cy="792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51AF3A5-A25C-4900-899A-82A0E2D210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19" y="5480025"/>
            <a:ext cx="792000" cy="7920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6B547E0-6AA8-4515-ACC3-655DA6709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72" y="6319189"/>
            <a:ext cx="792000" cy="7920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229118A-E25B-4908-867A-85E4CF747A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27" y="4568023"/>
            <a:ext cx="792000" cy="7920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1058B91-A7BF-4830-AD9E-C5AD24FFDE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57" y="2322343"/>
            <a:ext cx="792000" cy="7920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DEB0645-A902-42CF-8A12-8C70DEF5E9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72" y="525457"/>
            <a:ext cx="792000" cy="7920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513BFB6-8247-4601-917C-3529494EB3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005" y="6334429"/>
            <a:ext cx="792000" cy="7920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B960EAA-A8C7-4D84-B744-88B2C029D4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960" y="4568023"/>
            <a:ext cx="792000" cy="7920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E742A846-0E2B-4EF0-BCE1-AA1DDF879A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010" y="2322343"/>
            <a:ext cx="792000" cy="7920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10D5893C-989E-45F3-8060-5225B9DDD0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245" y="525457"/>
            <a:ext cx="792000" cy="79200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AE193AF-9452-46D4-97DC-08773DDB6D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785" y="1894875"/>
            <a:ext cx="792001" cy="79200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47D7BCC6-ECDC-4639-BDD4-0027E00C34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527" y="4931104"/>
            <a:ext cx="788283" cy="78828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0AD4DAE0-A42F-408F-9A6E-D3F91DC80E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129" y="1920643"/>
            <a:ext cx="792001" cy="792001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33EC53C-2642-4F1E-9567-A74727A399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67" y="4965881"/>
            <a:ext cx="788283" cy="788283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E6FA7CF2-C598-4B2A-A04D-A2A78EC75BBD}"/>
              </a:ext>
            </a:extLst>
          </p:cNvPr>
          <p:cNvSpPr txBox="1"/>
          <p:nvPr/>
        </p:nvSpPr>
        <p:spPr>
          <a:xfrm>
            <a:off x="3166930" y="1600336"/>
            <a:ext cx="903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5FA89BA-907E-4684-8420-D9B2041A98C3}"/>
              </a:ext>
            </a:extLst>
          </p:cNvPr>
          <p:cNvSpPr txBox="1"/>
          <p:nvPr/>
        </p:nvSpPr>
        <p:spPr>
          <a:xfrm>
            <a:off x="6865622" y="1644548"/>
            <a:ext cx="903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A27C29E-9ADA-4552-9E56-0C17982E4C98}"/>
              </a:ext>
            </a:extLst>
          </p:cNvPr>
          <p:cNvSpPr txBox="1"/>
          <p:nvPr/>
        </p:nvSpPr>
        <p:spPr>
          <a:xfrm>
            <a:off x="3238972" y="5714598"/>
            <a:ext cx="831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A6369EB-98DF-4EAD-A72B-8BA5019358B1}"/>
              </a:ext>
            </a:extLst>
          </p:cNvPr>
          <p:cNvSpPr txBox="1"/>
          <p:nvPr/>
        </p:nvSpPr>
        <p:spPr>
          <a:xfrm>
            <a:off x="6870596" y="5714598"/>
            <a:ext cx="831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45623EC-39BF-4069-B2E9-A80D66752BF9}"/>
              </a:ext>
            </a:extLst>
          </p:cNvPr>
          <p:cNvSpPr txBox="1"/>
          <p:nvPr/>
        </p:nvSpPr>
        <p:spPr>
          <a:xfrm>
            <a:off x="2077127" y="1118542"/>
            <a:ext cx="903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3109E18-065A-468D-94FD-110D3DCE1E99}"/>
              </a:ext>
            </a:extLst>
          </p:cNvPr>
          <p:cNvSpPr txBox="1"/>
          <p:nvPr/>
        </p:nvSpPr>
        <p:spPr>
          <a:xfrm>
            <a:off x="8004144" y="1183440"/>
            <a:ext cx="903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1ED2CE-1A56-4EEC-BC99-0CA5CC1B73C3}"/>
              </a:ext>
            </a:extLst>
          </p:cNvPr>
          <p:cNvSpPr txBox="1"/>
          <p:nvPr/>
        </p:nvSpPr>
        <p:spPr>
          <a:xfrm>
            <a:off x="2010870" y="6261194"/>
            <a:ext cx="903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C2D63AA-FA12-4B60-A3AF-83348D346D8D}"/>
              </a:ext>
            </a:extLst>
          </p:cNvPr>
          <p:cNvSpPr txBox="1"/>
          <p:nvPr/>
        </p:nvSpPr>
        <p:spPr>
          <a:xfrm>
            <a:off x="7954303" y="6260214"/>
            <a:ext cx="903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1A4CAD3-3B6C-4183-A7F3-A522FFF77C8E}"/>
              </a:ext>
            </a:extLst>
          </p:cNvPr>
          <p:cNvSpPr txBox="1"/>
          <p:nvPr/>
        </p:nvSpPr>
        <p:spPr>
          <a:xfrm>
            <a:off x="702671" y="216884"/>
            <a:ext cx="1431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D0FE8C3-BE2F-4D72-8A2C-528EF2CBC5C9}"/>
              </a:ext>
            </a:extLst>
          </p:cNvPr>
          <p:cNvSpPr txBox="1"/>
          <p:nvPr/>
        </p:nvSpPr>
        <p:spPr>
          <a:xfrm>
            <a:off x="8908348" y="229584"/>
            <a:ext cx="1431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B69C64E-F139-451B-B6EC-F75E58D016CA}"/>
              </a:ext>
            </a:extLst>
          </p:cNvPr>
          <p:cNvSpPr txBox="1"/>
          <p:nvPr/>
        </p:nvSpPr>
        <p:spPr>
          <a:xfrm>
            <a:off x="672092" y="3112516"/>
            <a:ext cx="1431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6C912D7-2799-43A4-8C2E-0F9A77115320}"/>
              </a:ext>
            </a:extLst>
          </p:cNvPr>
          <p:cNvSpPr txBox="1"/>
          <p:nvPr/>
        </p:nvSpPr>
        <p:spPr>
          <a:xfrm>
            <a:off x="8882948" y="3112516"/>
            <a:ext cx="1431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B8E4982-EDBF-4A8D-9723-AA34B55069AE}"/>
              </a:ext>
            </a:extLst>
          </p:cNvPr>
          <p:cNvSpPr txBox="1"/>
          <p:nvPr/>
        </p:nvSpPr>
        <p:spPr>
          <a:xfrm>
            <a:off x="803027" y="4298346"/>
            <a:ext cx="1431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EEDEC00-C879-454B-903F-9DE6FD9B8711}"/>
              </a:ext>
            </a:extLst>
          </p:cNvPr>
          <p:cNvSpPr txBox="1"/>
          <p:nvPr/>
        </p:nvSpPr>
        <p:spPr>
          <a:xfrm>
            <a:off x="683548" y="7079678"/>
            <a:ext cx="1431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F76E9AF-FF8A-41C6-855E-F4DD82463AA0}"/>
              </a:ext>
            </a:extLst>
          </p:cNvPr>
          <p:cNvSpPr txBox="1"/>
          <p:nvPr/>
        </p:nvSpPr>
        <p:spPr>
          <a:xfrm>
            <a:off x="8909578" y="4277791"/>
            <a:ext cx="1431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453563-B176-4EF7-AB42-73B9C3FDC7BD}"/>
              </a:ext>
            </a:extLst>
          </p:cNvPr>
          <p:cNvSpPr txBox="1"/>
          <p:nvPr/>
        </p:nvSpPr>
        <p:spPr>
          <a:xfrm>
            <a:off x="8846078" y="7109923"/>
            <a:ext cx="1431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C0000"/>
                </a:solidFill>
              </a:rPr>
              <a:t>NOM</a:t>
            </a:r>
            <a:endParaRPr lang="en-ID" sz="1400" dirty="0">
              <a:solidFill>
                <a:srgbClr val="CC0000"/>
              </a:solidFill>
            </a:endParaRPr>
          </a:p>
          <a:p>
            <a:endParaRPr lang="en-ID" sz="1400" dirty="0">
              <a:solidFill>
                <a:srgbClr val="CC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D0E8267-C1F2-42BB-908F-9220C378DD34}"/>
              </a:ext>
            </a:extLst>
          </p:cNvPr>
          <p:cNvSpPr txBox="1"/>
          <p:nvPr/>
        </p:nvSpPr>
        <p:spPr>
          <a:xfrm>
            <a:off x="2998252" y="330912"/>
            <a:ext cx="60537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CC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ARBRE GÉNÉALOGIQUE</a:t>
            </a:r>
            <a:endParaRPr lang="en-ID" sz="3400" b="1" dirty="0">
              <a:solidFill>
                <a:srgbClr val="CC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0380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20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Microsoft YaHei UI</vt:lpstr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socceripoy socceripoy</dc:creator>
  <cp:lastModifiedBy>H1077</cp:lastModifiedBy>
  <cp:revision>19</cp:revision>
  <dcterms:created xsi:type="dcterms:W3CDTF">2021-07-20T06:46:43Z</dcterms:created>
  <dcterms:modified xsi:type="dcterms:W3CDTF">2023-02-26T18:20:06Z</dcterms:modified>
</cp:coreProperties>
</file>