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F6535-5608-4F46-A503-FA3F21A00D21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F40BF2-E7B8-475A-9E4F-50AB314887A0}">
      <dgm:prSet phldrT="[Texte]"/>
      <dgm:spPr/>
      <dgm:t>
        <a:bodyPr/>
        <a:lstStyle/>
        <a:p>
          <a:r>
            <a:rPr lang="fr-FR" dirty="0"/>
            <a:t>PDG</a:t>
          </a:r>
          <a:endParaRPr lang="en-US" dirty="0"/>
        </a:p>
      </dgm:t>
    </dgm:pt>
    <dgm:pt modelId="{BDDBBD62-AF47-43F5-A4A7-61C6D91E7201}" type="parTrans" cxnId="{EABDB615-B0C0-4B20-8433-ACF022A20176}">
      <dgm:prSet/>
      <dgm:spPr/>
      <dgm:t>
        <a:bodyPr/>
        <a:lstStyle/>
        <a:p>
          <a:endParaRPr lang="en-US"/>
        </a:p>
      </dgm:t>
    </dgm:pt>
    <dgm:pt modelId="{DD52AC4E-C138-43B1-9056-DBD850C43E8B}" type="sibTrans" cxnId="{EABDB615-B0C0-4B20-8433-ACF022A20176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86856440-052E-4C85-8730-A038502B18C0}" type="asst">
      <dgm:prSet phldrT="[Texte]"/>
      <dgm:spPr/>
      <dgm:t>
        <a:bodyPr/>
        <a:lstStyle/>
        <a:p>
          <a:r>
            <a:rPr lang="fr-FR" dirty="0"/>
            <a:t>Assistant du directeur</a:t>
          </a:r>
          <a:endParaRPr lang="en-US" dirty="0"/>
        </a:p>
      </dgm:t>
    </dgm:pt>
    <dgm:pt modelId="{ED2F8513-259A-44A6-BC63-97A0837ADCBA}" type="parTrans" cxnId="{C5B6B601-4C0A-44EB-BB28-D0967C19325E}">
      <dgm:prSet/>
      <dgm:spPr/>
      <dgm:t>
        <a:bodyPr/>
        <a:lstStyle/>
        <a:p>
          <a:endParaRPr lang="en-US"/>
        </a:p>
      </dgm:t>
    </dgm:pt>
    <dgm:pt modelId="{AA118C7C-DB4A-46B1-A6E9-E7978EC160F2}" type="sibTrans" cxnId="{C5B6B601-4C0A-44EB-BB28-D0967C19325E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F76A5785-4A5E-44EC-A73E-ED41533E2414}">
      <dgm:prSet phldrT="[Texte]"/>
      <dgm:spPr/>
      <dgm:t>
        <a:bodyPr/>
        <a:lstStyle/>
        <a:p>
          <a:r>
            <a:rPr lang="fr-FR" dirty="0"/>
            <a:t>Directeur commercial Export</a:t>
          </a:r>
          <a:endParaRPr lang="en-US" dirty="0"/>
        </a:p>
      </dgm:t>
    </dgm:pt>
    <dgm:pt modelId="{47060243-728B-4CFF-8076-CF4C512E8CA6}" type="parTrans" cxnId="{16BF2811-8EE1-4BE6-AC20-47BC56049425}">
      <dgm:prSet/>
      <dgm:spPr/>
      <dgm:t>
        <a:bodyPr/>
        <a:lstStyle/>
        <a:p>
          <a:endParaRPr lang="en-US"/>
        </a:p>
      </dgm:t>
    </dgm:pt>
    <dgm:pt modelId="{9A0CA4C6-7D22-47C4-9576-42A00829C19A}" type="sibTrans" cxnId="{16BF2811-8EE1-4BE6-AC20-47BC56049425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EE342704-F489-4E99-98F7-C21E14284127}">
      <dgm:prSet phldrT="[Texte]"/>
      <dgm:spPr/>
      <dgm:t>
        <a:bodyPr/>
        <a:lstStyle/>
        <a:p>
          <a:r>
            <a:rPr lang="fr-FR" dirty="0"/>
            <a:t>Directeur Marketing</a:t>
          </a:r>
          <a:endParaRPr lang="en-US" dirty="0"/>
        </a:p>
      </dgm:t>
    </dgm:pt>
    <dgm:pt modelId="{0011DFDB-DFE6-41AD-9C47-991594D56F12}" type="parTrans" cxnId="{7C61302F-6CDA-4110-9E43-2CE3A70531C2}">
      <dgm:prSet/>
      <dgm:spPr/>
      <dgm:t>
        <a:bodyPr/>
        <a:lstStyle/>
        <a:p>
          <a:endParaRPr lang="en-US"/>
        </a:p>
      </dgm:t>
    </dgm:pt>
    <dgm:pt modelId="{758E2161-704F-4417-B56F-2935191298A5}" type="sibTrans" cxnId="{7C61302F-6CDA-4110-9E43-2CE3A70531C2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329303B7-902C-46F4-BCE3-D58B8B1FC41E}">
      <dgm:prSet phldrT="[Texte]"/>
      <dgm:spPr/>
      <dgm:t>
        <a:bodyPr/>
        <a:lstStyle/>
        <a:p>
          <a:r>
            <a:rPr lang="fr-FR" dirty="0"/>
            <a:t>Directeur administratif et financier</a:t>
          </a:r>
          <a:endParaRPr lang="en-US" dirty="0"/>
        </a:p>
      </dgm:t>
    </dgm:pt>
    <dgm:pt modelId="{A39FF66A-7BC4-463C-B31F-3208264FCDE1}" type="parTrans" cxnId="{9615D5EC-CB51-44CF-BB39-5CC12881E25D}">
      <dgm:prSet/>
      <dgm:spPr/>
      <dgm:t>
        <a:bodyPr/>
        <a:lstStyle/>
        <a:p>
          <a:endParaRPr lang="en-US"/>
        </a:p>
      </dgm:t>
    </dgm:pt>
    <dgm:pt modelId="{4DE72038-8AD7-4D08-89F1-4555BE874E37}" type="sibTrans" cxnId="{9615D5EC-CB51-44CF-BB39-5CC12881E25D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D1E1B69D-FBAE-451E-836B-6C9C453EF055}">
      <dgm:prSet/>
      <dgm:spPr/>
      <dgm:t>
        <a:bodyPr/>
        <a:lstStyle/>
        <a:p>
          <a:r>
            <a:rPr lang="fr-FR" dirty="0"/>
            <a:t>Directeur d’exploitation</a:t>
          </a:r>
          <a:endParaRPr lang="en-US" dirty="0"/>
        </a:p>
      </dgm:t>
    </dgm:pt>
    <dgm:pt modelId="{62AD17F6-206E-4AF9-BC40-37CA2AA06754}" type="parTrans" cxnId="{B2AF391B-A171-4A33-964E-E735CD31B0E6}">
      <dgm:prSet/>
      <dgm:spPr/>
      <dgm:t>
        <a:bodyPr/>
        <a:lstStyle/>
        <a:p>
          <a:endParaRPr lang="en-US"/>
        </a:p>
      </dgm:t>
    </dgm:pt>
    <dgm:pt modelId="{71B061BF-55D6-4942-9CDC-9BC18453E837}" type="sibTrans" cxnId="{B2AF391B-A171-4A33-964E-E735CD31B0E6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0278B11B-2742-4E41-997E-3E3E5B2BEDF9}">
      <dgm:prSet phldrT="[Texte]"/>
      <dgm:spPr/>
      <dgm:t>
        <a:bodyPr/>
        <a:lstStyle/>
        <a:p>
          <a:r>
            <a:rPr lang="fr-FR" dirty="0"/>
            <a:t>Directeur commercial France</a:t>
          </a:r>
          <a:endParaRPr lang="en-US" dirty="0"/>
        </a:p>
      </dgm:t>
    </dgm:pt>
    <dgm:pt modelId="{EE3E776B-69F2-4152-9234-7A9BE3D6CFD9}" type="parTrans" cxnId="{958DC152-CFEA-4693-8DC9-AB30866D470A}">
      <dgm:prSet/>
      <dgm:spPr/>
      <dgm:t>
        <a:bodyPr/>
        <a:lstStyle/>
        <a:p>
          <a:endParaRPr lang="en-US"/>
        </a:p>
      </dgm:t>
    </dgm:pt>
    <dgm:pt modelId="{7EEE19E5-76DD-4D91-88F9-8F47EB530126}" type="sibTrans" cxnId="{958DC152-CFEA-4693-8DC9-AB30866D470A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5B33BA9B-C42B-4807-B799-B1E56A78D625}">
      <dgm:prSet/>
      <dgm:spPr/>
      <dgm:t>
        <a:bodyPr/>
        <a:lstStyle/>
        <a:p>
          <a:r>
            <a:rPr lang="fr-FR" dirty="0"/>
            <a:t>Responsable Zone Export</a:t>
          </a:r>
          <a:endParaRPr lang="en-US" dirty="0"/>
        </a:p>
      </dgm:t>
    </dgm:pt>
    <dgm:pt modelId="{F0A3A42F-8F9A-4879-8899-513FE84C910C}" type="parTrans" cxnId="{D566CFDB-757D-4B02-A2A8-BA7E67BDB237}">
      <dgm:prSet/>
      <dgm:spPr/>
      <dgm:t>
        <a:bodyPr/>
        <a:lstStyle/>
        <a:p>
          <a:endParaRPr lang="en-US"/>
        </a:p>
      </dgm:t>
    </dgm:pt>
    <dgm:pt modelId="{A7774BE6-106D-4097-BC8C-899CDB67E1F0}" type="sibTrans" cxnId="{D566CFDB-757D-4B02-A2A8-BA7E67BDB237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24FC6FB3-0ED1-4133-9676-227E1857EAC0}">
      <dgm:prSet/>
      <dgm:spPr/>
      <dgm:t>
        <a:bodyPr/>
        <a:lstStyle/>
        <a:p>
          <a:r>
            <a:rPr lang="fr-FR" dirty="0"/>
            <a:t>Responsable Zone Export</a:t>
          </a:r>
          <a:endParaRPr lang="en-US" dirty="0"/>
        </a:p>
      </dgm:t>
    </dgm:pt>
    <dgm:pt modelId="{1F44CCB2-410E-43E0-8D88-62D284F1C578}" type="parTrans" cxnId="{1FB48ECB-B6C1-47CC-A194-D0BE3F024174}">
      <dgm:prSet/>
      <dgm:spPr/>
      <dgm:t>
        <a:bodyPr/>
        <a:lstStyle/>
        <a:p>
          <a:endParaRPr lang="en-US"/>
        </a:p>
      </dgm:t>
    </dgm:pt>
    <dgm:pt modelId="{026AD68A-BD19-4204-86A2-6F0D7317A2B6}" type="sibTrans" cxnId="{1FB48ECB-B6C1-47CC-A194-D0BE3F024174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E390F3F7-1C96-4238-B520-107808969B79}">
      <dgm:prSet/>
      <dgm:spPr/>
      <dgm:t>
        <a:bodyPr/>
        <a:lstStyle/>
        <a:p>
          <a:r>
            <a:rPr lang="fr-FR" dirty="0"/>
            <a:t>Assistant marketing</a:t>
          </a:r>
          <a:endParaRPr lang="en-US" dirty="0"/>
        </a:p>
      </dgm:t>
    </dgm:pt>
    <dgm:pt modelId="{8BF22B8E-7562-4586-BA17-7BA32C5D60E1}" type="parTrans" cxnId="{694D61DC-8A4F-4624-B9F5-1C9C09697624}">
      <dgm:prSet/>
      <dgm:spPr/>
      <dgm:t>
        <a:bodyPr/>
        <a:lstStyle/>
        <a:p>
          <a:endParaRPr lang="en-US"/>
        </a:p>
      </dgm:t>
    </dgm:pt>
    <dgm:pt modelId="{BE10F4CF-3F95-46FC-9F28-9E6D0CE217F7}" type="sibTrans" cxnId="{694D61DC-8A4F-4624-B9F5-1C9C09697624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F412A910-47C4-45EA-BC18-FD6822B93DFE}">
      <dgm:prSet/>
      <dgm:spPr/>
      <dgm:t>
        <a:bodyPr/>
        <a:lstStyle/>
        <a:p>
          <a:r>
            <a:rPr lang="fr-FR" dirty="0"/>
            <a:t>Chef de secteur</a:t>
          </a:r>
          <a:endParaRPr lang="en-US" dirty="0"/>
        </a:p>
      </dgm:t>
    </dgm:pt>
    <dgm:pt modelId="{DE4DC586-1646-4DF5-BBEB-691A828F707E}" type="parTrans" cxnId="{26967C4C-B509-4461-B739-71D1284CEF0B}">
      <dgm:prSet/>
      <dgm:spPr/>
      <dgm:t>
        <a:bodyPr/>
        <a:lstStyle/>
        <a:p>
          <a:endParaRPr lang="en-US"/>
        </a:p>
      </dgm:t>
    </dgm:pt>
    <dgm:pt modelId="{5685659A-D9FC-49B3-8924-511F4783C30F}" type="sibTrans" cxnId="{26967C4C-B509-4461-B739-71D1284CEF0B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9106A28F-50E3-462E-9C6F-27A733CE263A}">
      <dgm:prSet/>
      <dgm:spPr/>
      <dgm:t>
        <a:bodyPr/>
        <a:lstStyle/>
        <a:p>
          <a:r>
            <a:rPr lang="fr-FR" dirty="0"/>
            <a:t>Chef comptable</a:t>
          </a:r>
          <a:endParaRPr lang="en-US" dirty="0"/>
        </a:p>
      </dgm:t>
    </dgm:pt>
    <dgm:pt modelId="{6C120704-81B2-454C-87BD-5E582A348AA2}" type="parTrans" cxnId="{B7BE0C69-1569-41C8-A9C3-A39A90F26FED}">
      <dgm:prSet/>
      <dgm:spPr/>
      <dgm:t>
        <a:bodyPr/>
        <a:lstStyle/>
        <a:p>
          <a:endParaRPr lang="en-US"/>
        </a:p>
      </dgm:t>
    </dgm:pt>
    <dgm:pt modelId="{8C8EE7EC-1856-4BF7-9776-A63DC42528C9}" type="sibTrans" cxnId="{B7BE0C69-1569-41C8-A9C3-A39A90F26FED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C7B8398D-3BAB-45F2-A9F2-EE52C8750A7E}">
      <dgm:prSet/>
      <dgm:spPr/>
      <dgm:t>
        <a:bodyPr/>
        <a:lstStyle/>
        <a:p>
          <a:r>
            <a:rPr lang="fr-FR" dirty="0"/>
            <a:t>Responsable qualité</a:t>
          </a:r>
          <a:endParaRPr lang="en-US" dirty="0"/>
        </a:p>
      </dgm:t>
    </dgm:pt>
    <dgm:pt modelId="{620FD0E0-97FD-48FD-88DA-46523DFF1D70}" type="parTrans" cxnId="{1C2540C1-1063-4B8C-8F82-DEEC3A1D12BB}">
      <dgm:prSet/>
      <dgm:spPr/>
      <dgm:t>
        <a:bodyPr/>
        <a:lstStyle/>
        <a:p>
          <a:endParaRPr lang="en-US"/>
        </a:p>
      </dgm:t>
    </dgm:pt>
    <dgm:pt modelId="{92A16080-96AB-4839-9540-5D81F6165B83}" type="sibTrans" cxnId="{1C2540C1-1063-4B8C-8F82-DEEC3A1D12BB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5245C231-5408-43FE-B785-8CC9A73BF489}">
      <dgm:prSet/>
      <dgm:spPr/>
      <dgm:t>
        <a:bodyPr/>
        <a:lstStyle/>
        <a:p>
          <a:r>
            <a:rPr lang="fr-FR" dirty="0"/>
            <a:t>Responsable production</a:t>
          </a:r>
          <a:endParaRPr lang="en-US" dirty="0"/>
        </a:p>
      </dgm:t>
    </dgm:pt>
    <dgm:pt modelId="{43FEA5DB-3B9D-4DB1-8EA7-5032C859681D}" type="parTrans" cxnId="{1832E559-50FF-4DF8-A7B8-924C32CEBA30}">
      <dgm:prSet/>
      <dgm:spPr/>
      <dgm:t>
        <a:bodyPr/>
        <a:lstStyle/>
        <a:p>
          <a:endParaRPr lang="en-US"/>
        </a:p>
      </dgm:t>
    </dgm:pt>
    <dgm:pt modelId="{0B02C633-D093-4930-9ABA-86869807827C}" type="sibTrans" cxnId="{1832E559-50FF-4DF8-A7B8-924C32CEBA30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7819BF96-ABB2-42F3-9488-941660AE9015}">
      <dgm:prSet/>
      <dgm:spPr/>
      <dgm:t>
        <a:bodyPr/>
        <a:lstStyle/>
        <a:p>
          <a:r>
            <a:rPr lang="fr-FR" dirty="0"/>
            <a:t>Responsable contrôle de gestion</a:t>
          </a:r>
          <a:endParaRPr lang="en-US" dirty="0"/>
        </a:p>
      </dgm:t>
    </dgm:pt>
    <dgm:pt modelId="{B3009888-FD18-46A2-B9E3-E1274D79827F}" type="parTrans" cxnId="{37F4BAAE-CDC7-443E-AE8D-0AC7A2D42B46}">
      <dgm:prSet/>
      <dgm:spPr/>
      <dgm:t>
        <a:bodyPr/>
        <a:lstStyle/>
        <a:p>
          <a:endParaRPr lang="en-US"/>
        </a:p>
      </dgm:t>
    </dgm:pt>
    <dgm:pt modelId="{A30E5A27-550B-4673-89ED-6F15E7A84F27}" type="sibTrans" cxnId="{37F4BAAE-CDC7-443E-AE8D-0AC7A2D42B46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FC0EC311-4C69-4395-B1A1-2ADAD00EC715}">
      <dgm:prSet/>
      <dgm:spPr/>
      <dgm:t>
        <a:bodyPr/>
        <a:lstStyle/>
        <a:p>
          <a:r>
            <a:rPr lang="fr-FR" dirty="0"/>
            <a:t>Chef de secteur</a:t>
          </a:r>
          <a:endParaRPr lang="en-US" dirty="0"/>
        </a:p>
      </dgm:t>
    </dgm:pt>
    <dgm:pt modelId="{05220DCA-38EA-46F2-9123-7CE9F626E0B6}" type="parTrans" cxnId="{7A22B902-DDB0-455C-ADF3-8F35C7A29B6E}">
      <dgm:prSet/>
      <dgm:spPr/>
      <dgm:t>
        <a:bodyPr/>
        <a:lstStyle/>
        <a:p>
          <a:endParaRPr lang="en-US"/>
        </a:p>
      </dgm:t>
    </dgm:pt>
    <dgm:pt modelId="{899661C4-1E98-4472-BD7D-1A191C0D9781}" type="sibTrans" cxnId="{7A22B902-DDB0-455C-ADF3-8F35C7A29B6E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4709B7B6-E79D-4436-89AC-B3EA37FF8546}">
      <dgm:prSet/>
      <dgm:spPr/>
      <dgm:t>
        <a:bodyPr/>
        <a:lstStyle/>
        <a:p>
          <a:r>
            <a:rPr lang="fr-FR" dirty="0"/>
            <a:t>Assistant comptable</a:t>
          </a:r>
          <a:endParaRPr lang="en-US" dirty="0"/>
        </a:p>
      </dgm:t>
    </dgm:pt>
    <dgm:pt modelId="{D35FDE27-E10F-49FC-BE24-9794ADF44C14}" type="parTrans" cxnId="{7409CBE5-0007-4553-A7D8-2AC4964E0FC3}">
      <dgm:prSet/>
      <dgm:spPr/>
      <dgm:t>
        <a:bodyPr/>
        <a:lstStyle/>
        <a:p>
          <a:endParaRPr lang="en-US"/>
        </a:p>
      </dgm:t>
    </dgm:pt>
    <dgm:pt modelId="{F5B4ABE0-6B98-4DD6-9978-B2182F72DD8C}" type="sibTrans" cxnId="{7409CBE5-0007-4553-A7D8-2AC4964E0FC3}">
      <dgm:prSet/>
      <dgm:spPr/>
      <dgm:t>
        <a:bodyPr/>
        <a:lstStyle/>
        <a:p>
          <a:r>
            <a:rPr lang="fr-FR" dirty="0"/>
            <a:t>Nom</a:t>
          </a:r>
          <a:endParaRPr lang="en-US" dirty="0"/>
        </a:p>
      </dgm:t>
    </dgm:pt>
    <dgm:pt modelId="{8A853129-40D5-40EA-9C16-B73D514E8293}" type="pres">
      <dgm:prSet presAssocID="{872F6535-5608-4F46-A503-FA3F21A00D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158B9A3-AEC0-4489-91C6-3B3686BBC7F4}" type="pres">
      <dgm:prSet presAssocID="{DEF40BF2-E7B8-475A-9E4F-50AB314887A0}" presName="hierRoot1" presStyleCnt="0">
        <dgm:presLayoutVars>
          <dgm:hierBranch val="init"/>
        </dgm:presLayoutVars>
      </dgm:prSet>
      <dgm:spPr/>
    </dgm:pt>
    <dgm:pt modelId="{41C46DF3-D72A-48DE-B7BB-B23A44DC453D}" type="pres">
      <dgm:prSet presAssocID="{DEF40BF2-E7B8-475A-9E4F-50AB314887A0}" presName="rootComposite1" presStyleCnt="0"/>
      <dgm:spPr/>
    </dgm:pt>
    <dgm:pt modelId="{3D181048-CCCA-4A31-8B16-1738D01ACF72}" type="pres">
      <dgm:prSet presAssocID="{DEF40BF2-E7B8-475A-9E4F-50AB314887A0}" presName="rootText1" presStyleLbl="node0" presStyleIdx="0" presStyleCnt="1">
        <dgm:presLayoutVars>
          <dgm:chMax/>
          <dgm:chPref val="3"/>
        </dgm:presLayoutVars>
      </dgm:prSet>
      <dgm:spPr/>
    </dgm:pt>
    <dgm:pt modelId="{C980FD0C-A8E4-4C74-9F71-5EA6872496E4}" type="pres">
      <dgm:prSet presAssocID="{DEF40BF2-E7B8-475A-9E4F-50AB314887A0}" presName="titleText1" presStyleLbl="fgAcc0" presStyleIdx="0" presStyleCnt="1">
        <dgm:presLayoutVars>
          <dgm:chMax val="0"/>
          <dgm:chPref val="0"/>
        </dgm:presLayoutVars>
      </dgm:prSet>
      <dgm:spPr/>
    </dgm:pt>
    <dgm:pt modelId="{2C1041D6-7786-43C9-A730-ECAED0ED7772}" type="pres">
      <dgm:prSet presAssocID="{DEF40BF2-E7B8-475A-9E4F-50AB314887A0}" presName="rootConnector1" presStyleLbl="node1" presStyleIdx="0" presStyleCnt="15"/>
      <dgm:spPr/>
    </dgm:pt>
    <dgm:pt modelId="{8E2685A1-8AA0-4C5F-9529-C4BA1A8F9249}" type="pres">
      <dgm:prSet presAssocID="{DEF40BF2-E7B8-475A-9E4F-50AB314887A0}" presName="hierChild2" presStyleCnt="0"/>
      <dgm:spPr/>
    </dgm:pt>
    <dgm:pt modelId="{7E34DA3E-2FC5-4A8A-AA39-0F2CE539C781}" type="pres">
      <dgm:prSet presAssocID="{47060243-728B-4CFF-8076-CF4C512E8CA6}" presName="Name37" presStyleLbl="parChTrans1D2" presStyleIdx="0" presStyleCnt="6"/>
      <dgm:spPr/>
    </dgm:pt>
    <dgm:pt modelId="{FEF7B0B8-D5BC-416D-B1EC-FDFAA75AEE3A}" type="pres">
      <dgm:prSet presAssocID="{F76A5785-4A5E-44EC-A73E-ED41533E2414}" presName="hierRoot2" presStyleCnt="0">
        <dgm:presLayoutVars>
          <dgm:hierBranch val="init"/>
        </dgm:presLayoutVars>
      </dgm:prSet>
      <dgm:spPr/>
    </dgm:pt>
    <dgm:pt modelId="{2597D611-3D05-4D51-8B61-06A20F2E33C8}" type="pres">
      <dgm:prSet presAssocID="{F76A5785-4A5E-44EC-A73E-ED41533E2414}" presName="rootComposite" presStyleCnt="0"/>
      <dgm:spPr/>
    </dgm:pt>
    <dgm:pt modelId="{8F718818-B3CD-425C-B4DF-3A7A67E7C57A}" type="pres">
      <dgm:prSet presAssocID="{F76A5785-4A5E-44EC-A73E-ED41533E2414}" presName="rootText" presStyleLbl="node1" presStyleIdx="0" presStyleCnt="15">
        <dgm:presLayoutVars>
          <dgm:chMax/>
          <dgm:chPref val="3"/>
        </dgm:presLayoutVars>
      </dgm:prSet>
      <dgm:spPr/>
    </dgm:pt>
    <dgm:pt modelId="{5382D646-CB04-42A5-BFDA-08C51768F9CE}" type="pres">
      <dgm:prSet presAssocID="{F76A5785-4A5E-44EC-A73E-ED41533E2414}" presName="titleText2" presStyleLbl="fgAcc1" presStyleIdx="0" presStyleCnt="15">
        <dgm:presLayoutVars>
          <dgm:chMax val="0"/>
          <dgm:chPref val="0"/>
        </dgm:presLayoutVars>
      </dgm:prSet>
      <dgm:spPr/>
    </dgm:pt>
    <dgm:pt modelId="{C6A2F36D-8BF2-42C0-B00D-51E07A4EED75}" type="pres">
      <dgm:prSet presAssocID="{F76A5785-4A5E-44EC-A73E-ED41533E2414}" presName="rootConnector" presStyleLbl="node2" presStyleIdx="0" presStyleCnt="0"/>
      <dgm:spPr/>
    </dgm:pt>
    <dgm:pt modelId="{3D2EDEC2-9FA1-44EC-B092-DE0AB0BFC9FD}" type="pres">
      <dgm:prSet presAssocID="{F76A5785-4A5E-44EC-A73E-ED41533E2414}" presName="hierChild4" presStyleCnt="0"/>
      <dgm:spPr/>
    </dgm:pt>
    <dgm:pt modelId="{CA40F94C-9995-43A5-991E-3818C4C47267}" type="pres">
      <dgm:prSet presAssocID="{F0A3A42F-8F9A-4879-8899-513FE84C910C}" presName="Name37" presStyleLbl="parChTrans1D3" presStyleIdx="0" presStyleCnt="9"/>
      <dgm:spPr/>
    </dgm:pt>
    <dgm:pt modelId="{DDBC6299-D6CF-4A19-B325-F544A2D5B5EF}" type="pres">
      <dgm:prSet presAssocID="{5B33BA9B-C42B-4807-B799-B1E56A78D625}" presName="hierRoot2" presStyleCnt="0">
        <dgm:presLayoutVars>
          <dgm:hierBranch val="init"/>
        </dgm:presLayoutVars>
      </dgm:prSet>
      <dgm:spPr/>
    </dgm:pt>
    <dgm:pt modelId="{94247C8F-B884-44A6-8DAF-4BB66F391B85}" type="pres">
      <dgm:prSet presAssocID="{5B33BA9B-C42B-4807-B799-B1E56A78D625}" presName="rootComposite" presStyleCnt="0"/>
      <dgm:spPr/>
    </dgm:pt>
    <dgm:pt modelId="{7619F84B-01FC-4B8D-9B75-348A5F479452}" type="pres">
      <dgm:prSet presAssocID="{5B33BA9B-C42B-4807-B799-B1E56A78D625}" presName="rootText" presStyleLbl="node1" presStyleIdx="1" presStyleCnt="15">
        <dgm:presLayoutVars>
          <dgm:chMax/>
          <dgm:chPref val="3"/>
        </dgm:presLayoutVars>
      </dgm:prSet>
      <dgm:spPr/>
    </dgm:pt>
    <dgm:pt modelId="{C7639079-1A60-4404-82CD-560E3B5C8A87}" type="pres">
      <dgm:prSet presAssocID="{5B33BA9B-C42B-4807-B799-B1E56A78D625}" presName="titleText2" presStyleLbl="fgAcc1" presStyleIdx="1" presStyleCnt="15">
        <dgm:presLayoutVars>
          <dgm:chMax val="0"/>
          <dgm:chPref val="0"/>
        </dgm:presLayoutVars>
      </dgm:prSet>
      <dgm:spPr/>
    </dgm:pt>
    <dgm:pt modelId="{A22DD880-AC37-4DD0-A467-CCCA301570FE}" type="pres">
      <dgm:prSet presAssocID="{5B33BA9B-C42B-4807-B799-B1E56A78D625}" presName="rootConnector" presStyleLbl="node3" presStyleIdx="0" presStyleCnt="0"/>
      <dgm:spPr/>
    </dgm:pt>
    <dgm:pt modelId="{AF228029-404A-4B91-B245-B921157A3FD8}" type="pres">
      <dgm:prSet presAssocID="{5B33BA9B-C42B-4807-B799-B1E56A78D625}" presName="hierChild4" presStyleCnt="0"/>
      <dgm:spPr/>
    </dgm:pt>
    <dgm:pt modelId="{51491C09-C5B1-4DB4-AA70-232F8FA7FAC5}" type="pres">
      <dgm:prSet presAssocID="{5B33BA9B-C42B-4807-B799-B1E56A78D625}" presName="hierChild5" presStyleCnt="0"/>
      <dgm:spPr/>
    </dgm:pt>
    <dgm:pt modelId="{CC32380F-7CD5-4449-A128-E5E75C55DD5F}" type="pres">
      <dgm:prSet presAssocID="{1F44CCB2-410E-43E0-8D88-62D284F1C578}" presName="Name37" presStyleLbl="parChTrans1D3" presStyleIdx="1" presStyleCnt="9"/>
      <dgm:spPr/>
    </dgm:pt>
    <dgm:pt modelId="{106A8199-A694-43DC-A261-071DA21E01A2}" type="pres">
      <dgm:prSet presAssocID="{24FC6FB3-0ED1-4133-9676-227E1857EAC0}" presName="hierRoot2" presStyleCnt="0">
        <dgm:presLayoutVars>
          <dgm:hierBranch val="init"/>
        </dgm:presLayoutVars>
      </dgm:prSet>
      <dgm:spPr/>
    </dgm:pt>
    <dgm:pt modelId="{8BBC646A-3920-41D4-94AF-0A36C9302ABF}" type="pres">
      <dgm:prSet presAssocID="{24FC6FB3-0ED1-4133-9676-227E1857EAC0}" presName="rootComposite" presStyleCnt="0"/>
      <dgm:spPr/>
    </dgm:pt>
    <dgm:pt modelId="{D817ED4D-AFCD-46A8-9291-38E49EAA8592}" type="pres">
      <dgm:prSet presAssocID="{24FC6FB3-0ED1-4133-9676-227E1857EAC0}" presName="rootText" presStyleLbl="node1" presStyleIdx="2" presStyleCnt="15">
        <dgm:presLayoutVars>
          <dgm:chMax/>
          <dgm:chPref val="3"/>
        </dgm:presLayoutVars>
      </dgm:prSet>
      <dgm:spPr/>
    </dgm:pt>
    <dgm:pt modelId="{2D375682-5965-48F4-9049-42110624A393}" type="pres">
      <dgm:prSet presAssocID="{24FC6FB3-0ED1-4133-9676-227E1857EAC0}" presName="titleText2" presStyleLbl="fgAcc1" presStyleIdx="2" presStyleCnt="15">
        <dgm:presLayoutVars>
          <dgm:chMax val="0"/>
          <dgm:chPref val="0"/>
        </dgm:presLayoutVars>
      </dgm:prSet>
      <dgm:spPr/>
    </dgm:pt>
    <dgm:pt modelId="{FFA5BA3E-13BF-43E3-A77B-6559881B6343}" type="pres">
      <dgm:prSet presAssocID="{24FC6FB3-0ED1-4133-9676-227E1857EAC0}" presName="rootConnector" presStyleLbl="node3" presStyleIdx="0" presStyleCnt="0"/>
      <dgm:spPr/>
    </dgm:pt>
    <dgm:pt modelId="{4001F823-7257-4EBC-9C44-5E01BFD9EF77}" type="pres">
      <dgm:prSet presAssocID="{24FC6FB3-0ED1-4133-9676-227E1857EAC0}" presName="hierChild4" presStyleCnt="0"/>
      <dgm:spPr/>
    </dgm:pt>
    <dgm:pt modelId="{2CBFD04C-194B-4B98-B442-9CF0CF54FA0A}" type="pres">
      <dgm:prSet presAssocID="{24FC6FB3-0ED1-4133-9676-227E1857EAC0}" presName="hierChild5" presStyleCnt="0"/>
      <dgm:spPr/>
    </dgm:pt>
    <dgm:pt modelId="{5F9C8B8D-104C-4BCE-B19F-F11898A24571}" type="pres">
      <dgm:prSet presAssocID="{F76A5785-4A5E-44EC-A73E-ED41533E2414}" presName="hierChild5" presStyleCnt="0"/>
      <dgm:spPr/>
    </dgm:pt>
    <dgm:pt modelId="{3C1A6F54-3720-4337-BEB5-3F3B195C2339}" type="pres">
      <dgm:prSet presAssocID="{EE3E776B-69F2-4152-9234-7A9BE3D6CFD9}" presName="Name37" presStyleLbl="parChTrans1D2" presStyleIdx="1" presStyleCnt="6"/>
      <dgm:spPr/>
    </dgm:pt>
    <dgm:pt modelId="{7E43219B-D1A3-4214-844E-4FCCF6F0E221}" type="pres">
      <dgm:prSet presAssocID="{0278B11B-2742-4E41-997E-3E3E5B2BEDF9}" presName="hierRoot2" presStyleCnt="0">
        <dgm:presLayoutVars>
          <dgm:hierBranch val="init"/>
        </dgm:presLayoutVars>
      </dgm:prSet>
      <dgm:spPr/>
    </dgm:pt>
    <dgm:pt modelId="{BC39BBE0-69EF-412A-B30A-96756441CF11}" type="pres">
      <dgm:prSet presAssocID="{0278B11B-2742-4E41-997E-3E3E5B2BEDF9}" presName="rootComposite" presStyleCnt="0"/>
      <dgm:spPr/>
    </dgm:pt>
    <dgm:pt modelId="{81DAB865-05DF-425C-B44E-A797C4693161}" type="pres">
      <dgm:prSet presAssocID="{0278B11B-2742-4E41-997E-3E3E5B2BEDF9}" presName="rootText" presStyleLbl="node1" presStyleIdx="3" presStyleCnt="15">
        <dgm:presLayoutVars>
          <dgm:chMax/>
          <dgm:chPref val="3"/>
        </dgm:presLayoutVars>
      </dgm:prSet>
      <dgm:spPr/>
    </dgm:pt>
    <dgm:pt modelId="{C4EE2251-1E66-4B56-B81E-5EFB64EEEB3A}" type="pres">
      <dgm:prSet presAssocID="{0278B11B-2742-4E41-997E-3E3E5B2BEDF9}" presName="titleText2" presStyleLbl="fgAcc1" presStyleIdx="3" presStyleCnt="15">
        <dgm:presLayoutVars>
          <dgm:chMax val="0"/>
          <dgm:chPref val="0"/>
        </dgm:presLayoutVars>
      </dgm:prSet>
      <dgm:spPr/>
    </dgm:pt>
    <dgm:pt modelId="{07D37D21-9C85-43C5-9958-F557ECB7F137}" type="pres">
      <dgm:prSet presAssocID="{0278B11B-2742-4E41-997E-3E3E5B2BEDF9}" presName="rootConnector" presStyleLbl="node2" presStyleIdx="0" presStyleCnt="0"/>
      <dgm:spPr/>
    </dgm:pt>
    <dgm:pt modelId="{15E45906-7032-4901-AF02-FA505C27E2D1}" type="pres">
      <dgm:prSet presAssocID="{0278B11B-2742-4E41-997E-3E3E5B2BEDF9}" presName="hierChild4" presStyleCnt="0"/>
      <dgm:spPr/>
    </dgm:pt>
    <dgm:pt modelId="{19E7DAB0-7676-4376-B785-F69343472165}" type="pres">
      <dgm:prSet presAssocID="{DE4DC586-1646-4DF5-BBEB-691A828F707E}" presName="Name37" presStyleLbl="parChTrans1D3" presStyleIdx="2" presStyleCnt="9"/>
      <dgm:spPr/>
    </dgm:pt>
    <dgm:pt modelId="{51107C4A-7222-4E84-A879-2A3899545B40}" type="pres">
      <dgm:prSet presAssocID="{F412A910-47C4-45EA-BC18-FD6822B93DFE}" presName="hierRoot2" presStyleCnt="0">
        <dgm:presLayoutVars>
          <dgm:hierBranch val="init"/>
        </dgm:presLayoutVars>
      </dgm:prSet>
      <dgm:spPr/>
    </dgm:pt>
    <dgm:pt modelId="{72CA4A62-7F45-47A6-9088-95936490594A}" type="pres">
      <dgm:prSet presAssocID="{F412A910-47C4-45EA-BC18-FD6822B93DFE}" presName="rootComposite" presStyleCnt="0"/>
      <dgm:spPr/>
    </dgm:pt>
    <dgm:pt modelId="{F5E17A12-609A-48CA-AD19-74E3DA379C43}" type="pres">
      <dgm:prSet presAssocID="{F412A910-47C4-45EA-BC18-FD6822B93DFE}" presName="rootText" presStyleLbl="node1" presStyleIdx="4" presStyleCnt="15">
        <dgm:presLayoutVars>
          <dgm:chMax/>
          <dgm:chPref val="3"/>
        </dgm:presLayoutVars>
      </dgm:prSet>
      <dgm:spPr/>
    </dgm:pt>
    <dgm:pt modelId="{0EAE0093-F7A5-42B4-885B-AB2D92CA99FF}" type="pres">
      <dgm:prSet presAssocID="{F412A910-47C4-45EA-BC18-FD6822B93DFE}" presName="titleText2" presStyleLbl="fgAcc1" presStyleIdx="4" presStyleCnt="15">
        <dgm:presLayoutVars>
          <dgm:chMax val="0"/>
          <dgm:chPref val="0"/>
        </dgm:presLayoutVars>
      </dgm:prSet>
      <dgm:spPr/>
    </dgm:pt>
    <dgm:pt modelId="{09835E56-9F03-46ED-BB99-42903865DF43}" type="pres">
      <dgm:prSet presAssocID="{F412A910-47C4-45EA-BC18-FD6822B93DFE}" presName="rootConnector" presStyleLbl="node3" presStyleIdx="0" presStyleCnt="0"/>
      <dgm:spPr/>
    </dgm:pt>
    <dgm:pt modelId="{9280040F-CB71-45CA-92DA-F4DE774AC055}" type="pres">
      <dgm:prSet presAssocID="{F412A910-47C4-45EA-BC18-FD6822B93DFE}" presName="hierChild4" presStyleCnt="0"/>
      <dgm:spPr/>
    </dgm:pt>
    <dgm:pt modelId="{7B23852D-F1FA-430A-80CE-BA49BE2AC382}" type="pres">
      <dgm:prSet presAssocID="{F412A910-47C4-45EA-BC18-FD6822B93DFE}" presName="hierChild5" presStyleCnt="0"/>
      <dgm:spPr/>
    </dgm:pt>
    <dgm:pt modelId="{BFD67EC1-DDAA-4FB3-845E-A38537FD5ECB}" type="pres">
      <dgm:prSet presAssocID="{05220DCA-38EA-46F2-9123-7CE9F626E0B6}" presName="Name37" presStyleLbl="parChTrans1D3" presStyleIdx="3" presStyleCnt="9"/>
      <dgm:spPr/>
    </dgm:pt>
    <dgm:pt modelId="{EF44B16B-8180-4F1A-B017-49385DA09BB4}" type="pres">
      <dgm:prSet presAssocID="{FC0EC311-4C69-4395-B1A1-2ADAD00EC715}" presName="hierRoot2" presStyleCnt="0">
        <dgm:presLayoutVars>
          <dgm:hierBranch val="init"/>
        </dgm:presLayoutVars>
      </dgm:prSet>
      <dgm:spPr/>
    </dgm:pt>
    <dgm:pt modelId="{5F461251-C66F-4750-ABA0-5E37FA0DCB4C}" type="pres">
      <dgm:prSet presAssocID="{FC0EC311-4C69-4395-B1A1-2ADAD00EC715}" presName="rootComposite" presStyleCnt="0"/>
      <dgm:spPr/>
    </dgm:pt>
    <dgm:pt modelId="{22C8ED2A-D13B-4DA1-B306-C76FA0B765C0}" type="pres">
      <dgm:prSet presAssocID="{FC0EC311-4C69-4395-B1A1-2ADAD00EC715}" presName="rootText" presStyleLbl="node1" presStyleIdx="5" presStyleCnt="15">
        <dgm:presLayoutVars>
          <dgm:chMax/>
          <dgm:chPref val="3"/>
        </dgm:presLayoutVars>
      </dgm:prSet>
      <dgm:spPr/>
    </dgm:pt>
    <dgm:pt modelId="{C5B11A3B-596F-4ED2-94B8-62EEBD7DC181}" type="pres">
      <dgm:prSet presAssocID="{FC0EC311-4C69-4395-B1A1-2ADAD00EC715}" presName="titleText2" presStyleLbl="fgAcc1" presStyleIdx="5" presStyleCnt="15">
        <dgm:presLayoutVars>
          <dgm:chMax val="0"/>
          <dgm:chPref val="0"/>
        </dgm:presLayoutVars>
      </dgm:prSet>
      <dgm:spPr/>
    </dgm:pt>
    <dgm:pt modelId="{1F9180D0-7AB9-40B8-B47A-70E7A1B5BD3F}" type="pres">
      <dgm:prSet presAssocID="{FC0EC311-4C69-4395-B1A1-2ADAD00EC715}" presName="rootConnector" presStyleLbl="node3" presStyleIdx="0" presStyleCnt="0"/>
      <dgm:spPr/>
    </dgm:pt>
    <dgm:pt modelId="{800BF0DB-0E0A-4C57-B269-19BDC2ED7B6C}" type="pres">
      <dgm:prSet presAssocID="{FC0EC311-4C69-4395-B1A1-2ADAD00EC715}" presName="hierChild4" presStyleCnt="0"/>
      <dgm:spPr/>
    </dgm:pt>
    <dgm:pt modelId="{79526C22-D19E-47F2-882C-392BEAC91B54}" type="pres">
      <dgm:prSet presAssocID="{FC0EC311-4C69-4395-B1A1-2ADAD00EC715}" presName="hierChild5" presStyleCnt="0"/>
      <dgm:spPr/>
    </dgm:pt>
    <dgm:pt modelId="{71284527-5095-4A9C-974E-74AB81759B4E}" type="pres">
      <dgm:prSet presAssocID="{0278B11B-2742-4E41-997E-3E3E5B2BEDF9}" presName="hierChild5" presStyleCnt="0"/>
      <dgm:spPr/>
    </dgm:pt>
    <dgm:pt modelId="{6949ED1E-173D-4CD9-A8DB-4A74B8FD2BDD}" type="pres">
      <dgm:prSet presAssocID="{0011DFDB-DFE6-41AD-9C47-991594D56F12}" presName="Name37" presStyleLbl="parChTrans1D2" presStyleIdx="2" presStyleCnt="6"/>
      <dgm:spPr/>
    </dgm:pt>
    <dgm:pt modelId="{2CB9C3C1-617D-469A-8A14-A234A7F0792A}" type="pres">
      <dgm:prSet presAssocID="{EE342704-F489-4E99-98F7-C21E14284127}" presName="hierRoot2" presStyleCnt="0">
        <dgm:presLayoutVars>
          <dgm:hierBranch val="init"/>
        </dgm:presLayoutVars>
      </dgm:prSet>
      <dgm:spPr/>
    </dgm:pt>
    <dgm:pt modelId="{37E26A9B-489D-41FB-A531-889DBD1B59B9}" type="pres">
      <dgm:prSet presAssocID="{EE342704-F489-4E99-98F7-C21E14284127}" presName="rootComposite" presStyleCnt="0"/>
      <dgm:spPr/>
    </dgm:pt>
    <dgm:pt modelId="{53ACA087-9557-4EFF-8EFB-CCEEA77C9B97}" type="pres">
      <dgm:prSet presAssocID="{EE342704-F489-4E99-98F7-C21E14284127}" presName="rootText" presStyleLbl="node1" presStyleIdx="6" presStyleCnt="15">
        <dgm:presLayoutVars>
          <dgm:chMax/>
          <dgm:chPref val="3"/>
        </dgm:presLayoutVars>
      </dgm:prSet>
      <dgm:spPr/>
    </dgm:pt>
    <dgm:pt modelId="{5AF5FBE2-5F17-489E-A1FA-646BD101BD59}" type="pres">
      <dgm:prSet presAssocID="{EE342704-F489-4E99-98F7-C21E14284127}" presName="titleText2" presStyleLbl="fgAcc1" presStyleIdx="6" presStyleCnt="15">
        <dgm:presLayoutVars>
          <dgm:chMax val="0"/>
          <dgm:chPref val="0"/>
        </dgm:presLayoutVars>
      </dgm:prSet>
      <dgm:spPr/>
    </dgm:pt>
    <dgm:pt modelId="{3D413059-F901-4CC6-A3CD-F706CF232B84}" type="pres">
      <dgm:prSet presAssocID="{EE342704-F489-4E99-98F7-C21E14284127}" presName="rootConnector" presStyleLbl="node2" presStyleIdx="0" presStyleCnt="0"/>
      <dgm:spPr/>
    </dgm:pt>
    <dgm:pt modelId="{C6030FAD-7F62-47A1-B902-4E352633EC74}" type="pres">
      <dgm:prSet presAssocID="{EE342704-F489-4E99-98F7-C21E14284127}" presName="hierChild4" presStyleCnt="0"/>
      <dgm:spPr/>
    </dgm:pt>
    <dgm:pt modelId="{2338A61C-D57B-40A4-B7C2-D876390586FD}" type="pres">
      <dgm:prSet presAssocID="{8BF22B8E-7562-4586-BA17-7BA32C5D60E1}" presName="Name37" presStyleLbl="parChTrans1D3" presStyleIdx="4" presStyleCnt="9"/>
      <dgm:spPr/>
    </dgm:pt>
    <dgm:pt modelId="{997F3AA6-29EB-491D-B2BF-ADDBF42DEBA5}" type="pres">
      <dgm:prSet presAssocID="{E390F3F7-1C96-4238-B520-107808969B79}" presName="hierRoot2" presStyleCnt="0">
        <dgm:presLayoutVars>
          <dgm:hierBranch val="init"/>
        </dgm:presLayoutVars>
      </dgm:prSet>
      <dgm:spPr/>
    </dgm:pt>
    <dgm:pt modelId="{8C90496E-A975-4066-B1CA-08CA98CE160D}" type="pres">
      <dgm:prSet presAssocID="{E390F3F7-1C96-4238-B520-107808969B79}" presName="rootComposite" presStyleCnt="0"/>
      <dgm:spPr/>
    </dgm:pt>
    <dgm:pt modelId="{E7F9595D-12D3-4349-B344-DFB8C7479ABF}" type="pres">
      <dgm:prSet presAssocID="{E390F3F7-1C96-4238-B520-107808969B79}" presName="rootText" presStyleLbl="node1" presStyleIdx="7" presStyleCnt="15">
        <dgm:presLayoutVars>
          <dgm:chMax/>
          <dgm:chPref val="3"/>
        </dgm:presLayoutVars>
      </dgm:prSet>
      <dgm:spPr/>
    </dgm:pt>
    <dgm:pt modelId="{2EEF96B4-17F4-4062-B07F-949E1A5A54CC}" type="pres">
      <dgm:prSet presAssocID="{E390F3F7-1C96-4238-B520-107808969B79}" presName="titleText2" presStyleLbl="fgAcc1" presStyleIdx="7" presStyleCnt="15">
        <dgm:presLayoutVars>
          <dgm:chMax val="0"/>
          <dgm:chPref val="0"/>
        </dgm:presLayoutVars>
      </dgm:prSet>
      <dgm:spPr/>
    </dgm:pt>
    <dgm:pt modelId="{C3731E5D-A263-41FA-BB31-8132CF653144}" type="pres">
      <dgm:prSet presAssocID="{E390F3F7-1C96-4238-B520-107808969B79}" presName="rootConnector" presStyleLbl="node3" presStyleIdx="0" presStyleCnt="0"/>
      <dgm:spPr/>
    </dgm:pt>
    <dgm:pt modelId="{783EBFFC-0A7C-4B57-A8E4-AD2152D97AAB}" type="pres">
      <dgm:prSet presAssocID="{E390F3F7-1C96-4238-B520-107808969B79}" presName="hierChild4" presStyleCnt="0"/>
      <dgm:spPr/>
    </dgm:pt>
    <dgm:pt modelId="{F0ED8A17-C85F-4277-A965-57B58777702F}" type="pres">
      <dgm:prSet presAssocID="{E390F3F7-1C96-4238-B520-107808969B79}" presName="hierChild5" presStyleCnt="0"/>
      <dgm:spPr/>
    </dgm:pt>
    <dgm:pt modelId="{BA8C449C-E8F1-47A4-8319-DCBF46523974}" type="pres">
      <dgm:prSet presAssocID="{EE342704-F489-4E99-98F7-C21E14284127}" presName="hierChild5" presStyleCnt="0"/>
      <dgm:spPr/>
    </dgm:pt>
    <dgm:pt modelId="{116C1BF1-9A56-4716-8918-12E1BA8E7C32}" type="pres">
      <dgm:prSet presAssocID="{A39FF66A-7BC4-463C-B31F-3208264FCDE1}" presName="Name37" presStyleLbl="parChTrans1D2" presStyleIdx="3" presStyleCnt="6"/>
      <dgm:spPr/>
    </dgm:pt>
    <dgm:pt modelId="{DE2AB1AD-B704-4029-9454-514AB6D81E64}" type="pres">
      <dgm:prSet presAssocID="{329303B7-902C-46F4-BCE3-D58B8B1FC41E}" presName="hierRoot2" presStyleCnt="0">
        <dgm:presLayoutVars>
          <dgm:hierBranch val="init"/>
        </dgm:presLayoutVars>
      </dgm:prSet>
      <dgm:spPr/>
    </dgm:pt>
    <dgm:pt modelId="{8F35943B-459E-49A2-96EE-755FB0578D53}" type="pres">
      <dgm:prSet presAssocID="{329303B7-902C-46F4-BCE3-D58B8B1FC41E}" presName="rootComposite" presStyleCnt="0"/>
      <dgm:spPr/>
    </dgm:pt>
    <dgm:pt modelId="{C46B96ED-B6CB-43B5-9152-FB068BA1DDAB}" type="pres">
      <dgm:prSet presAssocID="{329303B7-902C-46F4-BCE3-D58B8B1FC41E}" presName="rootText" presStyleLbl="node1" presStyleIdx="8" presStyleCnt="15">
        <dgm:presLayoutVars>
          <dgm:chMax/>
          <dgm:chPref val="3"/>
        </dgm:presLayoutVars>
      </dgm:prSet>
      <dgm:spPr/>
    </dgm:pt>
    <dgm:pt modelId="{23B11525-9655-4D77-981A-00F4B9531D70}" type="pres">
      <dgm:prSet presAssocID="{329303B7-902C-46F4-BCE3-D58B8B1FC41E}" presName="titleText2" presStyleLbl="fgAcc1" presStyleIdx="8" presStyleCnt="15">
        <dgm:presLayoutVars>
          <dgm:chMax val="0"/>
          <dgm:chPref val="0"/>
        </dgm:presLayoutVars>
      </dgm:prSet>
      <dgm:spPr/>
    </dgm:pt>
    <dgm:pt modelId="{08E68E2C-9E3B-44AA-B950-D059608E585A}" type="pres">
      <dgm:prSet presAssocID="{329303B7-902C-46F4-BCE3-D58B8B1FC41E}" presName="rootConnector" presStyleLbl="node2" presStyleIdx="0" presStyleCnt="0"/>
      <dgm:spPr/>
    </dgm:pt>
    <dgm:pt modelId="{901CC4D3-63DE-4D37-A08D-152B48FF1AFB}" type="pres">
      <dgm:prSet presAssocID="{329303B7-902C-46F4-BCE3-D58B8B1FC41E}" presName="hierChild4" presStyleCnt="0"/>
      <dgm:spPr/>
    </dgm:pt>
    <dgm:pt modelId="{75D3A5B5-3F74-4A8F-A0EF-746C7E3A446C}" type="pres">
      <dgm:prSet presAssocID="{6C120704-81B2-454C-87BD-5E582A348AA2}" presName="Name37" presStyleLbl="parChTrans1D3" presStyleIdx="5" presStyleCnt="9"/>
      <dgm:spPr/>
    </dgm:pt>
    <dgm:pt modelId="{C27D4449-A40B-47EE-8D8A-DE0A30AC8714}" type="pres">
      <dgm:prSet presAssocID="{9106A28F-50E3-462E-9C6F-27A733CE263A}" presName="hierRoot2" presStyleCnt="0">
        <dgm:presLayoutVars>
          <dgm:hierBranch val="init"/>
        </dgm:presLayoutVars>
      </dgm:prSet>
      <dgm:spPr/>
    </dgm:pt>
    <dgm:pt modelId="{BCEE8AE4-8543-4495-B025-C0E777F9E31A}" type="pres">
      <dgm:prSet presAssocID="{9106A28F-50E3-462E-9C6F-27A733CE263A}" presName="rootComposite" presStyleCnt="0"/>
      <dgm:spPr/>
    </dgm:pt>
    <dgm:pt modelId="{E6790138-3D32-4E43-A907-65703E09CB56}" type="pres">
      <dgm:prSet presAssocID="{9106A28F-50E3-462E-9C6F-27A733CE263A}" presName="rootText" presStyleLbl="node1" presStyleIdx="9" presStyleCnt="15">
        <dgm:presLayoutVars>
          <dgm:chMax/>
          <dgm:chPref val="3"/>
        </dgm:presLayoutVars>
      </dgm:prSet>
      <dgm:spPr/>
    </dgm:pt>
    <dgm:pt modelId="{23CFB8DA-4890-4738-8390-4767B77EB563}" type="pres">
      <dgm:prSet presAssocID="{9106A28F-50E3-462E-9C6F-27A733CE263A}" presName="titleText2" presStyleLbl="fgAcc1" presStyleIdx="9" presStyleCnt="15">
        <dgm:presLayoutVars>
          <dgm:chMax val="0"/>
          <dgm:chPref val="0"/>
        </dgm:presLayoutVars>
      </dgm:prSet>
      <dgm:spPr/>
    </dgm:pt>
    <dgm:pt modelId="{8336F2CE-1970-4327-9886-EAE2B19B1009}" type="pres">
      <dgm:prSet presAssocID="{9106A28F-50E3-462E-9C6F-27A733CE263A}" presName="rootConnector" presStyleLbl="node3" presStyleIdx="0" presStyleCnt="0"/>
      <dgm:spPr/>
    </dgm:pt>
    <dgm:pt modelId="{8075CFAE-B26A-401B-8A96-D35A27EA3C8A}" type="pres">
      <dgm:prSet presAssocID="{9106A28F-50E3-462E-9C6F-27A733CE263A}" presName="hierChild4" presStyleCnt="0"/>
      <dgm:spPr/>
    </dgm:pt>
    <dgm:pt modelId="{EF8E4F7C-DFAF-4555-9392-DB8AD0FA72E7}" type="pres">
      <dgm:prSet presAssocID="{D35FDE27-E10F-49FC-BE24-9794ADF44C14}" presName="Name37" presStyleLbl="parChTrans1D4" presStyleIdx="0" presStyleCnt="1"/>
      <dgm:spPr/>
    </dgm:pt>
    <dgm:pt modelId="{BC5A66E1-72D0-4F82-A61E-C70EA21BB568}" type="pres">
      <dgm:prSet presAssocID="{4709B7B6-E79D-4436-89AC-B3EA37FF8546}" presName="hierRoot2" presStyleCnt="0">
        <dgm:presLayoutVars>
          <dgm:hierBranch val="init"/>
        </dgm:presLayoutVars>
      </dgm:prSet>
      <dgm:spPr/>
    </dgm:pt>
    <dgm:pt modelId="{192FF09A-4AEA-4AAA-8095-DC24A1392124}" type="pres">
      <dgm:prSet presAssocID="{4709B7B6-E79D-4436-89AC-B3EA37FF8546}" presName="rootComposite" presStyleCnt="0"/>
      <dgm:spPr/>
    </dgm:pt>
    <dgm:pt modelId="{7D039BB1-61D4-4E0C-8A44-5BF29F0D8AAD}" type="pres">
      <dgm:prSet presAssocID="{4709B7B6-E79D-4436-89AC-B3EA37FF8546}" presName="rootText" presStyleLbl="node1" presStyleIdx="10" presStyleCnt="15">
        <dgm:presLayoutVars>
          <dgm:chMax/>
          <dgm:chPref val="3"/>
        </dgm:presLayoutVars>
      </dgm:prSet>
      <dgm:spPr/>
    </dgm:pt>
    <dgm:pt modelId="{BA614C89-F147-4E81-AA16-E33B21757B0A}" type="pres">
      <dgm:prSet presAssocID="{4709B7B6-E79D-4436-89AC-B3EA37FF8546}" presName="titleText2" presStyleLbl="fgAcc1" presStyleIdx="10" presStyleCnt="15">
        <dgm:presLayoutVars>
          <dgm:chMax val="0"/>
          <dgm:chPref val="0"/>
        </dgm:presLayoutVars>
      </dgm:prSet>
      <dgm:spPr/>
    </dgm:pt>
    <dgm:pt modelId="{69E9A78F-572B-4A2A-A26C-1FBD20143CD5}" type="pres">
      <dgm:prSet presAssocID="{4709B7B6-E79D-4436-89AC-B3EA37FF8546}" presName="rootConnector" presStyleLbl="node4" presStyleIdx="0" presStyleCnt="0"/>
      <dgm:spPr/>
    </dgm:pt>
    <dgm:pt modelId="{EFF6FA9C-F7FF-40D9-AC57-958B39F6281E}" type="pres">
      <dgm:prSet presAssocID="{4709B7B6-E79D-4436-89AC-B3EA37FF8546}" presName="hierChild4" presStyleCnt="0"/>
      <dgm:spPr/>
    </dgm:pt>
    <dgm:pt modelId="{5D3A8BF8-3933-44B5-BFC7-4A302337E4B8}" type="pres">
      <dgm:prSet presAssocID="{4709B7B6-E79D-4436-89AC-B3EA37FF8546}" presName="hierChild5" presStyleCnt="0"/>
      <dgm:spPr/>
    </dgm:pt>
    <dgm:pt modelId="{96A9B933-9E07-4722-B48A-AB6BEDE3E47D}" type="pres">
      <dgm:prSet presAssocID="{9106A28F-50E3-462E-9C6F-27A733CE263A}" presName="hierChild5" presStyleCnt="0"/>
      <dgm:spPr/>
    </dgm:pt>
    <dgm:pt modelId="{F5D14B3C-A10B-4765-BC3E-AA1AB066C3B8}" type="pres">
      <dgm:prSet presAssocID="{B3009888-FD18-46A2-B9E3-E1274D79827F}" presName="Name37" presStyleLbl="parChTrans1D3" presStyleIdx="6" presStyleCnt="9"/>
      <dgm:spPr/>
    </dgm:pt>
    <dgm:pt modelId="{C78D83A2-C0D7-4851-9108-6F7BC72DCE50}" type="pres">
      <dgm:prSet presAssocID="{7819BF96-ABB2-42F3-9488-941660AE9015}" presName="hierRoot2" presStyleCnt="0">
        <dgm:presLayoutVars>
          <dgm:hierBranch val="init"/>
        </dgm:presLayoutVars>
      </dgm:prSet>
      <dgm:spPr/>
    </dgm:pt>
    <dgm:pt modelId="{9164F8A8-9294-4EB2-9A69-3EB7E6B1CCE4}" type="pres">
      <dgm:prSet presAssocID="{7819BF96-ABB2-42F3-9488-941660AE9015}" presName="rootComposite" presStyleCnt="0"/>
      <dgm:spPr/>
    </dgm:pt>
    <dgm:pt modelId="{FB0E69F2-7BBC-4346-8961-47E02C14F3D8}" type="pres">
      <dgm:prSet presAssocID="{7819BF96-ABB2-42F3-9488-941660AE9015}" presName="rootText" presStyleLbl="node1" presStyleIdx="11" presStyleCnt="15">
        <dgm:presLayoutVars>
          <dgm:chMax/>
          <dgm:chPref val="3"/>
        </dgm:presLayoutVars>
      </dgm:prSet>
      <dgm:spPr/>
    </dgm:pt>
    <dgm:pt modelId="{DFD70068-79CA-405C-B83C-2F12E95A2CDD}" type="pres">
      <dgm:prSet presAssocID="{7819BF96-ABB2-42F3-9488-941660AE9015}" presName="titleText2" presStyleLbl="fgAcc1" presStyleIdx="11" presStyleCnt="15">
        <dgm:presLayoutVars>
          <dgm:chMax val="0"/>
          <dgm:chPref val="0"/>
        </dgm:presLayoutVars>
      </dgm:prSet>
      <dgm:spPr/>
    </dgm:pt>
    <dgm:pt modelId="{668AC044-0FDE-48B5-BCC4-E51045CF9A65}" type="pres">
      <dgm:prSet presAssocID="{7819BF96-ABB2-42F3-9488-941660AE9015}" presName="rootConnector" presStyleLbl="node3" presStyleIdx="0" presStyleCnt="0"/>
      <dgm:spPr/>
    </dgm:pt>
    <dgm:pt modelId="{F8D0142D-BA15-4E32-93DC-B39018743EAA}" type="pres">
      <dgm:prSet presAssocID="{7819BF96-ABB2-42F3-9488-941660AE9015}" presName="hierChild4" presStyleCnt="0"/>
      <dgm:spPr/>
    </dgm:pt>
    <dgm:pt modelId="{78B801C5-E9BA-49AE-9435-34257DD41831}" type="pres">
      <dgm:prSet presAssocID="{7819BF96-ABB2-42F3-9488-941660AE9015}" presName="hierChild5" presStyleCnt="0"/>
      <dgm:spPr/>
    </dgm:pt>
    <dgm:pt modelId="{1F2ED984-5148-4D68-BF58-58575395A7CB}" type="pres">
      <dgm:prSet presAssocID="{329303B7-902C-46F4-BCE3-D58B8B1FC41E}" presName="hierChild5" presStyleCnt="0"/>
      <dgm:spPr/>
    </dgm:pt>
    <dgm:pt modelId="{0C496519-34C8-403D-870F-67174296C2FB}" type="pres">
      <dgm:prSet presAssocID="{62AD17F6-206E-4AF9-BC40-37CA2AA06754}" presName="Name37" presStyleLbl="parChTrans1D2" presStyleIdx="4" presStyleCnt="6"/>
      <dgm:spPr/>
    </dgm:pt>
    <dgm:pt modelId="{B323DDC3-9124-4AD1-84C0-EB2D319D4F85}" type="pres">
      <dgm:prSet presAssocID="{D1E1B69D-FBAE-451E-836B-6C9C453EF055}" presName="hierRoot2" presStyleCnt="0">
        <dgm:presLayoutVars>
          <dgm:hierBranch val="init"/>
        </dgm:presLayoutVars>
      </dgm:prSet>
      <dgm:spPr/>
    </dgm:pt>
    <dgm:pt modelId="{D7ABCC79-F5D2-44E1-8D46-4FF1C24A3653}" type="pres">
      <dgm:prSet presAssocID="{D1E1B69D-FBAE-451E-836B-6C9C453EF055}" presName="rootComposite" presStyleCnt="0"/>
      <dgm:spPr/>
    </dgm:pt>
    <dgm:pt modelId="{FE56038C-0B54-404C-9E5B-F63E8901E132}" type="pres">
      <dgm:prSet presAssocID="{D1E1B69D-FBAE-451E-836B-6C9C453EF055}" presName="rootText" presStyleLbl="node1" presStyleIdx="12" presStyleCnt="15">
        <dgm:presLayoutVars>
          <dgm:chMax/>
          <dgm:chPref val="3"/>
        </dgm:presLayoutVars>
      </dgm:prSet>
      <dgm:spPr/>
    </dgm:pt>
    <dgm:pt modelId="{915A9966-2EFA-4C52-9C02-327F814F01AF}" type="pres">
      <dgm:prSet presAssocID="{D1E1B69D-FBAE-451E-836B-6C9C453EF055}" presName="titleText2" presStyleLbl="fgAcc1" presStyleIdx="12" presStyleCnt="15">
        <dgm:presLayoutVars>
          <dgm:chMax val="0"/>
          <dgm:chPref val="0"/>
        </dgm:presLayoutVars>
      </dgm:prSet>
      <dgm:spPr/>
    </dgm:pt>
    <dgm:pt modelId="{DDDD514A-A5CC-43A0-B336-35B67B335979}" type="pres">
      <dgm:prSet presAssocID="{D1E1B69D-FBAE-451E-836B-6C9C453EF055}" presName="rootConnector" presStyleLbl="node2" presStyleIdx="0" presStyleCnt="0"/>
      <dgm:spPr/>
    </dgm:pt>
    <dgm:pt modelId="{6743B329-B61B-456C-8A10-7EFE7971EC2B}" type="pres">
      <dgm:prSet presAssocID="{D1E1B69D-FBAE-451E-836B-6C9C453EF055}" presName="hierChild4" presStyleCnt="0"/>
      <dgm:spPr/>
    </dgm:pt>
    <dgm:pt modelId="{966997B6-1DB4-4751-9FB9-1192BD80A3A7}" type="pres">
      <dgm:prSet presAssocID="{620FD0E0-97FD-48FD-88DA-46523DFF1D70}" presName="Name37" presStyleLbl="parChTrans1D3" presStyleIdx="7" presStyleCnt="9"/>
      <dgm:spPr/>
    </dgm:pt>
    <dgm:pt modelId="{93DB5E8D-F697-4C84-8062-0986AA2D091C}" type="pres">
      <dgm:prSet presAssocID="{C7B8398D-3BAB-45F2-A9F2-EE52C8750A7E}" presName="hierRoot2" presStyleCnt="0">
        <dgm:presLayoutVars>
          <dgm:hierBranch val="init"/>
        </dgm:presLayoutVars>
      </dgm:prSet>
      <dgm:spPr/>
    </dgm:pt>
    <dgm:pt modelId="{95F97B39-DE54-4D51-A1E9-DA7B12F242B5}" type="pres">
      <dgm:prSet presAssocID="{C7B8398D-3BAB-45F2-A9F2-EE52C8750A7E}" presName="rootComposite" presStyleCnt="0"/>
      <dgm:spPr/>
    </dgm:pt>
    <dgm:pt modelId="{E59422AA-19D5-4D54-A6B6-3379D360EBC1}" type="pres">
      <dgm:prSet presAssocID="{C7B8398D-3BAB-45F2-A9F2-EE52C8750A7E}" presName="rootText" presStyleLbl="node1" presStyleIdx="13" presStyleCnt="15">
        <dgm:presLayoutVars>
          <dgm:chMax/>
          <dgm:chPref val="3"/>
        </dgm:presLayoutVars>
      </dgm:prSet>
      <dgm:spPr/>
    </dgm:pt>
    <dgm:pt modelId="{58C69DE2-956B-4690-9DB6-97B68C14A846}" type="pres">
      <dgm:prSet presAssocID="{C7B8398D-3BAB-45F2-A9F2-EE52C8750A7E}" presName="titleText2" presStyleLbl="fgAcc1" presStyleIdx="13" presStyleCnt="15">
        <dgm:presLayoutVars>
          <dgm:chMax val="0"/>
          <dgm:chPref val="0"/>
        </dgm:presLayoutVars>
      </dgm:prSet>
      <dgm:spPr/>
    </dgm:pt>
    <dgm:pt modelId="{F7C5EB88-0C23-45BC-9495-44BCEB4655C7}" type="pres">
      <dgm:prSet presAssocID="{C7B8398D-3BAB-45F2-A9F2-EE52C8750A7E}" presName="rootConnector" presStyleLbl="node3" presStyleIdx="0" presStyleCnt="0"/>
      <dgm:spPr/>
    </dgm:pt>
    <dgm:pt modelId="{314ED703-C717-4E89-8B5B-930D7F8A5577}" type="pres">
      <dgm:prSet presAssocID="{C7B8398D-3BAB-45F2-A9F2-EE52C8750A7E}" presName="hierChild4" presStyleCnt="0"/>
      <dgm:spPr/>
    </dgm:pt>
    <dgm:pt modelId="{CC293AA6-9EE6-43B9-864F-C57C69D679BB}" type="pres">
      <dgm:prSet presAssocID="{C7B8398D-3BAB-45F2-A9F2-EE52C8750A7E}" presName="hierChild5" presStyleCnt="0"/>
      <dgm:spPr/>
    </dgm:pt>
    <dgm:pt modelId="{70030907-49F1-4397-AF07-59FFA4C1B082}" type="pres">
      <dgm:prSet presAssocID="{43FEA5DB-3B9D-4DB1-8EA7-5032C859681D}" presName="Name37" presStyleLbl="parChTrans1D3" presStyleIdx="8" presStyleCnt="9"/>
      <dgm:spPr/>
    </dgm:pt>
    <dgm:pt modelId="{01D51CDF-7FD8-40D3-BCD5-728C531A4EA5}" type="pres">
      <dgm:prSet presAssocID="{5245C231-5408-43FE-B785-8CC9A73BF489}" presName="hierRoot2" presStyleCnt="0">
        <dgm:presLayoutVars>
          <dgm:hierBranch val="init"/>
        </dgm:presLayoutVars>
      </dgm:prSet>
      <dgm:spPr/>
    </dgm:pt>
    <dgm:pt modelId="{4A638D7E-B3B3-4A49-BB98-C685CBD23001}" type="pres">
      <dgm:prSet presAssocID="{5245C231-5408-43FE-B785-8CC9A73BF489}" presName="rootComposite" presStyleCnt="0"/>
      <dgm:spPr/>
    </dgm:pt>
    <dgm:pt modelId="{B0440DE1-C4D1-4275-8AAC-138CBD52D6CA}" type="pres">
      <dgm:prSet presAssocID="{5245C231-5408-43FE-B785-8CC9A73BF489}" presName="rootText" presStyleLbl="node1" presStyleIdx="14" presStyleCnt="15">
        <dgm:presLayoutVars>
          <dgm:chMax/>
          <dgm:chPref val="3"/>
        </dgm:presLayoutVars>
      </dgm:prSet>
      <dgm:spPr/>
    </dgm:pt>
    <dgm:pt modelId="{C61039D8-AD0D-4DDF-8BFB-3E0E15E43F63}" type="pres">
      <dgm:prSet presAssocID="{5245C231-5408-43FE-B785-8CC9A73BF489}" presName="titleText2" presStyleLbl="fgAcc1" presStyleIdx="14" presStyleCnt="15">
        <dgm:presLayoutVars>
          <dgm:chMax val="0"/>
          <dgm:chPref val="0"/>
        </dgm:presLayoutVars>
      </dgm:prSet>
      <dgm:spPr/>
    </dgm:pt>
    <dgm:pt modelId="{004FB7C6-8515-4C7E-B38C-413AC0F8AEFB}" type="pres">
      <dgm:prSet presAssocID="{5245C231-5408-43FE-B785-8CC9A73BF489}" presName="rootConnector" presStyleLbl="node3" presStyleIdx="0" presStyleCnt="0"/>
      <dgm:spPr/>
    </dgm:pt>
    <dgm:pt modelId="{23086058-C68E-4A6C-BB63-926A89FE4799}" type="pres">
      <dgm:prSet presAssocID="{5245C231-5408-43FE-B785-8CC9A73BF489}" presName="hierChild4" presStyleCnt="0"/>
      <dgm:spPr/>
    </dgm:pt>
    <dgm:pt modelId="{656802FD-D203-4AA0-AD10-24B772C4602D}" type="pres">
      <dgm:prSet presAssocID="{5245C231-5408-43FE-B785-8CC9A73BF489}" presName="hierChild5" presStyleCnt="0"/>
      <dgm:spPr/>
    </dgm:pt>
    <dgm:pt modelId="{437ED8A2-1DB7-49DF-8A00-0819AE6BF3C0}" type="pres">
      <dgm:prSet presAssocID="{D1E1B69D-FBAE-451E-836B-6C9C453EF055}" presName="hierChild5" presStyleCnt="0"/>
      <dgm:spPr/>
    </dgm:pt>
    <dgm:pt modelId="{A8145D85-F632-4608-B251-B08AF188334B}" type="pres">
      <dgm:prSet presAssocID="{DEF40BF2-E7B8-475A-9E4F-50AB314887A0}" presName="hierChild3" presStyleCnt="0"/>
      <dgm:spPr/>
    </dgm:pt>
    <dgm:pt modelId="{BB4118BD-5EE0-4F0A-9773-9EA929A881DC}" type="pres">
      <dgm:prSet presAssocID="{ED2F8513-259A-44A6-BC63-97A0837ADCBA}" presName="Name96" presStyleLbl="parChTrans1D2" presStyleIdx="5" presStyleCnt="6"/>
      <dgm:spPr/>
    </dgm:pt>
    <dgm:pt modelId="{50D24B7B-B68C-4FD0-8287-ABDF6BB4CB2A}" type="pres">
      <dgm:prSet presAssocID="{86856440-052E-4C85-8730-A038502B18C0}" presName="hierRoot3" presStyleCnt="0">
        <dgm:presLayoutVars>
          <dgm:hierBranch val="init"/>
        </dgm:presLayoutVars>
      </dgm:prSet>
      <dgm:spPr/>
    </dgm:pt>
    <dgm:pt modelId="{0F55F14A-6741-4910-BA42-925AC933DF29}" type="pres">
      <dgm:prSet presAssocID="{86856440-052E-4C85-8730-A038502B18C0}" presName="rootComposite3" presStyleCnt="0"/>
      <dgm:spPr/>
    </dgm:pt>
    <dgm:pt modelId="{56B75099-7045-419E-ABC3-E89368267E56}" type="pres">
      <dgm:prSet presAssocID="{86856440-052E-4C85-8730-A038502B18C0}" presName="rootText3" presStyleLbl="asst1" presStyleIdx="0" presStyleCnt="1">
        <dgm:presLayoutVars>
          <dgm:chPref val="3"/>
        </dgm:presLayoutVars>
      </dgm:prSet>
      <dgm:spPr/>
    </dgm:pt>
    <dgm:pt modelId="{8F4B91D6-5882-4124-B47B-FABB5E213243}" type="pres">
      <dgm:prSet presAssocID="{86856440-052E-4C85-8730-A038502B18C0}" presName="titleText3" presStyleLbl="fgAcc2" presStyleIdx="0" presStyleCnt="1">
        <dgm:presLayoutVars>
          <dgm:chMax val="0"/>
          <dgm:chPref val="0"/>
        </dgm:presLayoutVars>
      </dgm:prSet>
      <dgm:spPr/>
    </dgm:pt>
    <dgm:pt modelId="{93C6F64F-A22E-4551-AEBC-25C2FE368612}" type="pres">
      <dgm:prSet presAssocID="{86856440-052E-4C85-8730-A038502B18C0}" presName="rootConnector3" presStyleLbl="asst1" presStyleIdx="0" presStyleCnt="1"/>
      <dgm:spPr/>
    </dgm:pt>
    <dgm:pt modelId="{19798C51-C9E4-4458-ABB1-C359F4D673BF}" type="pres">
      <dgm:prSet presAssocID="{86856440-052E-4C85-8730-A038502B18C0}" presName="hierChild6" presStyleCnt="0"/>
      <dgm:spPr/>
    </dgm:pt>
    <dgm:pt modelId="{1B07AA39-5FF5-47E9-9735-686F16A8398F}" type="pres">
      <dgm:prSet presAssocID="{86856440-052E-4C85-8730-A038502B18C0}" presName="hierChild7" presStyleCnt="0"/>
      <dgm:spPr/>
    </dgm:pt>
  </dgm:ptLst>
  <dgm:cxnLst>
    <dgm:cxn modelId="{C5B6B601-4C0A-44EB-BB28-D0967C19325E}" srcId="{DEF40BF2-E7B8-475A-9E4F-50AB314887A0}" destId="{86856440-052E-4C85-8730-A038502B18C0}" srcOrd="0" destOrd="0" parTransId="{ED2F8513-259A-44A6-BC63-97A0837ADCBA}" sibTransId="{AA118C7C-DB4A-46B1-A6E9-E7978EC160F2}"/>
    <dgm:cxn modelId="{774F4902-5262-4233-AAE8-609CCD806913}" type="presOf" srcId="{0B02C633-D093-4930-9ABA-86869807827C}" destId="{C61039D8-AD0D-4DDF-8BFB-3E0E15E43F63}" srcOrd="0" destOrd="0" presId="urn:microsoft.com/office/officeart/2008/layout/NameandTitleOrganizationalChart"/>
    <dgm:cxn modelId="{7A22B902-DDB0-455C-ADF3-8F35C7A29B6E}" srcId="{0278B11B-2742-4E41-997E-3E3E5B2BEDF9}" destId="{FC0EC311-4C69-4395-B1A1-2ADAD00EC715}" srcOrd="1" destOrd="0" parTransId="{05220DCA-38EA-46F2-9123-7CE9F626E0B6}" sibTransId="{899661C4-1E98-4472-BD7D-1A191C0D9781}"/>
    <dgm:cxn modelId="{E6402704-9AFD-4890-AFE7-9FC342BA403F}" type="presOf" srcId="{0011DFDB-DFE6-41AD-9C47-991594D56F12}" destId="{6949ED1E-173D-4CD9-A8DB-4A74B8FD2BDD}" srcOrd="0" destOrd="0" presId="urn:microsoft.com/office/officeart/2008/layout/NameandTitleOrganizationalChart"/>
    <dgm:cxn modelId="{3D4B2A06-EBD1-46AF-B7E3-5CBFF74420E5}" type="presOf" srcId="{D1E1B69D-FBAE-451E-836B-6C9C453EF055}" destId="{FE56038C-0B54-404C-9E5B-F63E8901E132}" srcOrd="0" destOrd="0" presId="urn:microsoft.com/office/officeart/2008/layout/NameandTitleOrganizationalChart"/>
    <dgm:cxn modelId="{59B7A206-9A06-430E-8ADC-BB705DF885DE}" type="presOf" srcId="{F412A910-47C4-45EA-BC18-FD6822B93DFE}" destId="{F5E17A12-609A-48CA-AD19-74E3DA379C43}" srcOrd="0" destOrd="0" presId="urn:microsoft.com/office/officeart/2008/layout/NameandTitleOrganizationalChart"/>
    <dgm:cxn modelId="{DBA9F10D-CFD3-47B1-A7EF-38D3DC4B3CE7}" type="presOf" srcId="{F76A5785-4A5E-44EC-A73E-ED41533E2414}" destId="{C6A2F36D-8BF2-42C0-B00D-51E07A4EED75}" srcOrd="1" destOrd="0" presId="urn:microsoft.com/office/officeart/2008/layout/NameandTitleOrganizationalChart"/>
    <dgm:cxn modelId="{F4CB2D0F-44D4-40E2-8115-B108EE17CE16}" type="presOf" srcId="{D35FDE27-E10F-49FC-BE24-9794ADF44C14}" destId="{EF8E4F7C-DFAF-4555-9392-DB8AD0FA72E7}" srcOrd="0" destOrd="0" presId="urn:microsoft.com/office/officeart/2008/layout/NameandTitleOrganizationalChart"/>
    <dgm:cxn modelId="{06075A0F-D25E-4C44-94B1-790EACF2BD59}" type="presOf" srcId="{47060243-728B-4CFF-8076-CF4C512E8CA6}" destId="{7E34DA3E-2FC5-4A8A-AA39-0F2CE539C781}" srcOrd="0" destOrd="0" presId="urn:microsoft.com/office/officeart/2008/layout/NameandTitleOrganizationalChart"/>
    <dgm:cxn modelId="{16BF2811-8EE1-4BE6-AC20-47BC56049425}" srcId="{DEF40BF2-E7B8-475A-9E4F-50AB314887A0}" destId="{F76A5785-4A5E-44EC-A73E-ED41533E2414}" srcOrd="1" destOrd="0" parTransId="{47060243-728B-4CFF-8076-CF4C512E8CA6}" sibTransId="{9A0CA4C6-7D22-47C4-9576-42A00829C19A}"/>
    <dgm:cxn modelId="{12BCA013-91D0-4FC5-A431-DA574BEB5D50}" type="presOf" srcId="{D1E1B69D-FBAE-451E-836B-6C9C453EF055}" destId="{DDDD514A-A5CC-43A0-B336-35B67B335979}" srcOrd="1" destOrd="0" presId="urn:microsoft.com/office/officeart/2008/layout/NameandTitleOrganizationalChart"/>
    <dgm:cxn modelId="{EABDB615-B0C0-4B20-8433-ACF022A20176}" srcId="{872F6535-5608-4F46-A503-FA3F21A00D21}" destId="{DEF40BF2-E7B8-475A-9E4F-50AB314887A0}" srcOrd="0" destOrd="0" parTransId="{BDDBBD62-AF47-43F5-A4A7-61C6D91E7201}" sibTransId="{DD52AC4E-C138-43B1-9056-DBD850C43E8B}"/>
    <dgm:cxn modelId="{76A47817-1998-4663-A072-4723989D27C1}" type="presOf" srcId="{5245C231-5408-43FE-B785-8CC9A73BF489}" destId="{004FB7C6-8515-4C7E-B38C-413AC0F8AEFB}" srcOrd="1" destOrd="0" presId="urn:microsoft.com/office/officeart/2008/layout/NameandTitleOrganizationalChart"/>
    <dgm:cxn modelId="{C9D3221B-4346-457A-BCB2-F205FBFFCBF0}" type="presOf" srcId="{4DE72038-8AD7-4D08-89F1-4555BE874E37}" destId="{23B11525-9655-4D77-981A-00F4B9531D70}" srcOrd="0" destOrd="0" presId="urn:microsoft.com/office/officeart/2008/layout/NameandTitleOrganizationalChart"/>
    <dgm:cxn modelId="{B2AF391B-A171-4A33-964E-E735CD31B0E6}" srcId="{DEF40BF2-E7B8-475A-9E4F-50AB314887A0}" destId="{D1E1B69D-FBAE-451E-836B-6C9C453EF055}" srcOrd="5" destOrd="0" parTransId="{62AD17F6-206E-4AF9-BC40-37CA2AA06754}" sibTransId="{71B061BF-55D6-4942-9CDC-9BC18453E837}"/>
    <dgm:cxn modelId="{7C61302F-6CDA-4110-9E43-2CE3A70531C2}" srcId="{DEF40BF2-E7B8-475A-9E4F-50AB314887A0}" destId="{EE342704-F489-4E99-98F7-C21E14284127}" srcOrd="3" destOrd="0" parTransId="{0011DFDB-DFE6-41AD-9C47-991594D56F12}" sibTransId="{758E2161-704F-4417-B56F-2935191298A5}"/>
    <dgm:cxn modelId="{4B76532F-BB35-4EA9-8366-D8AFC1A859D8}" type="presOf" srcId="{A7774BE6-106D-4097-BC8C-899CDB67E1F0}" destId="{C7639079-1A60-4404-82CD-560E3B5C8A87}" srcOrd="0" destOrd="0" presId="urn:microsoft.com/office/officeart/2008/layout/NameandTitleOrganizationalChart"/>
    <dgm:cxn modelId="{270C5630-8ED3-4637-A04D-F7A41084BDCE}" type="presOf" srcId="{0278B11B-2742-4E41-997E-3E3E5B2BEDF9}" destId="{81DAB865-05DF-425C-B44E-A797C4693161}" srcOrd="0" destOrd="0" presId="urn:microsoft.com/office/officeart/2008/layout/NameandTitleOrganizationalChart"/>
    <dgm:cxn modelId="{4A47393D-26B3-4700-8627-89633B110A7E}" type="presOf" srcId="{24FC6FB3-0ED1-4133-9676-227E1857EAC0}" destId="{FFA5BA3E-13BF-43E3-A77B-6559881B6343}" srcOrd="1" destOrd="0" presId="urn:microsoft.com/office/officeart/2008/layout/NameandTitleOrganizationalChart"/>
    <dgm:cxn modelId="{2280393E-27BE-4ECA-B5E3-400582116778}" type="presOf" srcId="{FC0EC311-4C69-4395-B1A1-2ADAD00EC715}" destId="{1F9180D0-7AB9-40B8-B47A-70E7A1B5BD3F}" srcOrd="1" destOrd="0" presId="urn:microsoft.com/office/officeart/2008/layout/NameandTitleOrganizationalChart"/>
    <dgm:cxn modelId="{B0FFBC3F-F952-48D7-AABA-AB3EEE378EA2}" type="presOf" srcId="{92A16080-96AB-4839-9540-5D81F6165B83}" destId="{58C69DE2-956B-4690-9DB6-97B68C14A846}" srcOrd="0" destOrd="0" presId="urn:microsoft.com/office/officeart/2008/layout/NameandTitleOrganizationalChart"/>
    <dgm:cxn modelId="{4263315F-0FAA-4601-8D2E-CA445FA3ED5B}" type="presOf" srcId="{FC0EC311-4C69-4395-B1A1-2ADAD00EC715}" destId="{22C8ED2A-D13B-4DA1-B306-C76FA0B765C0}" srcOrd="0" destOrd="0" presId="urn:microsoft.com/office/officeart/2008/layout/NameandTitleOrganizationalChart"/>
    <dgm:cxn modelId="{1BD77A5F-39FF-4568-BD44-398776CC1F53}" type="presOf" srcId="{5B33BA9B-C42B-4807-B799-B1E56A78D625}" destId="{A22DD880-AC37-4DD0-A467-CCCA301570FE}" srcOrd="1" destOrd="0" presId="urn:microsoft.com/office/officeart/2008/layout/NameandTitleOrganizationalChart"/>
    <dgm:cxn modelId="{C98D2B44-B931-4C46-B88D-7B08101EA2EC}" type="presOf" srcId="{24FC6FB3-0ED1-4133-9676-227E1857EAC0}" destId="{D817ED4D-AFCD-46A8-9291-38E49EAA8592}" srcOrd="0" destOrd="0" presId="urn:microsoft.com/office/officeart/2008/layout/NameandTitleOrganizationalChart"/>
    <dgm:cxn modelId="{0069B845-A754-426F-A1B6-B105DF95035A}" type="presOf" srcId="{E390F3F7-1C96-4238-B520-107808969B79}" destId="{E7F9595D-12D3-4349-B344-DFB8C7479ABF}" srcOrd="0" destOrd="0" presId="urn:microsoft.com/office/officeart/2008/layout/NameandTitleOrganizationalChart"/>
    <dgm:cxn modelId="{4D72CB45-504F-4FD7-B7CB-7F949C519FD2}" type="presOf" srcId="{329303B7-902C-46F4-BCE3-D58B8B1FC41E}" destId="{C46B96ED-B6CB-43B5-9152-FB068BA1DDAB}" srcOrd="0" destOrd="0" presId="urn:microsoft.com/office/officeart/2008/layout/NameandTitleOrganizationalChart"/>
    <dgm:cxn modelId="{B7BE0C69-1569-41C8-A9C3-A39A90F26FED}" srcId="{329303B7-902C-46F4-BCE3-D58B8B1FC41E}" destId="{9106A28F-50E3-462E-9C6F-27A733CE263A}" srcOrd="0" destOrd="0" parTransId="{6C120704-81B2-454C-87BD-5E582A348AA2}" sibTransId="{8C8EE7EC-1856-4BF7-9776-A63DC42528C9}"/>
    <dgm:cxn modelId="{964AC549-6F49-41D1-A4E2-89D5F96F37CF}" type="presOf" srcId="{6C120704-81B2-454C-87BD-5E582A348AA2}" destId="{75D3A5B5-3F74-4A8F-A0EF-746C7E3A446C}" srcOrd="0" destOrd="0" presId="urn:microsoft.com/office/officeart/2008/layout/NameandTitleOrganizationalChart"/>
    <dgm:cxn modelId="{4860EE69-F84F-40F7-9268-5EB8FA3F2D9B}" type="presOf" srcId="{1F44CCB2-410E-43E0-8D88-62D284F1C578}" destId="{CC32380F-7CD5-4449-A128-E5E75C55DD5F}" srcOrd="0" destOrd="0" presId="urn:microsoft.com/office/officeart/2008/layout/NameandTitleOrganizationalChart"/>
    <dgm:cxn modelId="{F8B3F16A-FEFB-4E7B-9AD3-F2D887FE8662}" type="presOf" srcId="{4709B7B6-E79D-4436-89AC-B3EA37FF8546}" destId="{7D039BB1-61D4-4E0C-8A44-5BF29F0D8AAD}" srcOrd="0" destOrd="0" presId="urn:microsoft.com/office/officeart/2008/layout/NameandTitleOrganizationalChart"/>
    <dgm:cxn modelId="{26967C4C-B509-4461-B739-71D1284CEF0B}" srcId="{0278B11B-2742-4E41-997E-3E3E5B2BEDF9}" destId="{F412A910-47C4-45EA-BC18-FD6822B93DFE}" srcOrd="0" destOrd="0" parTransId="{DE4DC586-1646-4DF5-BBEB-691A828F707E}" sibTransId="{5685659A-D9FC-49B3-8924-511F4783C30F}"/>
    <dgm:cxn modelId="{490CCC4D-B08A-43C7-99FF-015F128675FE}" type="presOf" srcId="{4709B7B6-E79D-4436-89AC-B3EA37FF8546}" destId="{69E9A78F-572B-4A2A-A26C-1FBD20143CD5}" srcOrd="1" destOrd="0" presId="urn:microsoft.com/office/officeart/2008/layout/NameandTitleOrganizationalChart"/>
    <dgm:cxn modelId="{E753034F-3593-4A34-8E03-CCC88A71FFAF}" type="presOf" srcId="{7819BF96-ABB2-42F3-9488-941660AE9015}" destId="{668AC044-0FDE-48B5-BCC4-E51045CF9A65}" srcOrd="1" destOrd="0" presId="urn:microsoft.com/office/officeart/2008/layout/NameandTitleOrganizationalChart"/>
    <dgm:cxn modelId="{CC93B772-6B46-4E47-B651-A0DAB73E9ED5}" type="presOf" srcId="{DD52AC4E-C138-43B1-9056-DBD850C43E8B}" destId="{C980FD0C-A8E4-4C74-9F71-5EA6872496E4}" srcOrd="0" destOrd="0" presId="urn:microsoft.com/office/officeart/2008/layout/NameandTitleOrganizationalChart"/>
    <dgm:cxn modelId="{958DC152-CFEA-4693-8DC9-AB30866D470A}" srcId="{DEF40BF2-E7B8-475A-9E4F-50AB314887A0}" destId="{0278B11B-2742-4E41-997E-3E3E5B2BEDF9}" srcOrd="2" destOrd="0" parTransId="{EE3E776B-69F2-4152-9234-7A9BE3D6CFD9}" sibTransId="{7EEE19E5-76DD-4D91-88F9-8F47EB530126}"/>
    <dgm:cxn modelId="{22EBF773-4A29-49A5-88C1-359714792E99}" type="presOf" srcId="{5B33BA9B-C42B-4807-B799-B1E56A78D625}" destId="{7619F84B-01FC-4B8D-9B75-348A5F479452}" srcOrd="0" destOrd="0" presId="urn:microsoft.com/office/officeart/2008/layout/NameandTitleOrganizationalChart"/>
    <dgm:cxn modelId="{1832E559-50FF-4DF8-A7B8-924C32CEBA30}" srcId="{D1E1B69D-FBAE-451E-836B-6C9C453EF055}" destId="{5245C231-5408-43FE-B785-8CC9A73BF489}" srcOrd="1" destOrd="0" parTransId="{43FEA5DB-3B9D-4DB1-8EA7-5032C859681D}" sibTransId="{0B02C633-D093-4930-9ABA-86869807827C}"/>
    <dgm:cxn modelId="{7859D57A-D184-457C-9D36-12A525DEB9B6}" type="presOf" srcId="{DEF40BF2-E7B8-475A-9E4F-50AB314887A0}" destId="{2C1041D6-7786-43C9-A730-ECAED0ED7772}" srcOrd="1" destOrd="0" presId="urn:microsoft.com/office/officeart/2008/layout/NameandTitleOrganizationalChart"/>
    <dgm:cxn modelId="{166DC780-14EB-4786-AABD-F8AA825AAA5B}" type="presOf" srcId="{86856440-052E-4C85-8730-A038502B18C0}" destId="{93C6F64F-A22E-4551-AEBC-25C2FE368612}" srcOrd="1" destOrd="0" presId="urn:microsoft.com/office/officeart/2008/layout/NameandTitleOrganizationalChart"/>
    <dgm:cxn modelId="{96BB1B84-E1C1-499F-B63F-3862ED128E17}" type="presOf" srcId="{7819BF96-ABB2-42F3-9488-941660AE9015}" destId="{FB0E69F2-7BBC-4346-8961-47E02C14F3D8}" srcOrd="0" destOrd="0" presId="urn:microsoft.com/office/officeart/2008/layout/NameandTitleOrganizationalChart"/>
    <dgm:cxn modelId="{FF856484-F3F1-45F0-8042-6A0485C87DB5}" type="presOf" srcId="{329303B7-902C-46F4-BCE3-D58B8B1FC41E}" destId="{08E68E2C-9E3B-44AA-B950-D059608E585A}" srcOrd="1" destOrd="0" presId="urn:microsoft.com/office/officeart/2008/layout/NameandTitleOrganizationalChart"/>
    <dgm:cxn modelId="{25C5AD8A-86E7-4DA7-B262-B9D0E0567EF9}" type="presOf" srcId="{A30E5A27-550B-4673-89ED-6F15E7A84F27}" destId="{DFD70068-79CA-405C-B83C-2F12E95A2CDD}" srcOrd="0" destOrd="0" presId="urn:microsoft.com/office/officeart/2008/layout/NameandTitleOrganizationalChart"/>
    <dgm:cxn modelId="{E023298D-3EC9-4238-B660-D9202B5A5C84}" type="presOf" srcId="{9A0CA4C6-7D22-47C4-9576-42A00829C19A}" destId="{5382D646-CB04-42A5-BFDA-08C51768F9CE}" srcOrd="0" destOrd="0" presId="urn:microsoft.com/office/officeart/2008/layout/NameandTitleOrganizationalChart"/>
    <dgm:cxn modelId="{5D9B3890-6083-4684-A10C-E54F1EEC8249}" type="presOf" srcId="{B3009888-FD18-46A2-B9E3-E1274D79827F}" destId="{F5D14B3C-A10B-4765-BC3E-AA1AB066C3B8}" srcOrd="0" destOrd="0" presId="urn:microsoft.com/office/officeart/2008/layout/NameandTitleOrganizationalChart"/>
    <dgm:cxn modelId="{6653CA90-ED82-4BEC-9C97-5E4BC5A3ECEC}" type="presOf" srcId="{C7B8398D-3BAB-45F2-A9F2-EE52C8750A7E}" destId="{F7C5EB88-0C23-45BC-9495-44BCEB4655C7}" srcOrd="1" destOrd="0" presId="urn:microsoft.com/office/officeart/2008/layout/NameandTitleOrganizationalChart"/>
    <dgm:cxn modelId="{60C09A91-6BB2-4B66-B064-CD17BC8DE995}" type="presOf" srcId="{71B061BF-55D6-4942-9CDC-9BC18453E837}" destId="{915A9966-2EFA-4C52-9C02-327F814F01AF}" srcOrd="0" destOrd="0" presId="urn:microsoft.com/office/officeart/2008/layout/NameandTitleOrganizationalChart"/>
    <dgm:cxn modelId="{238A5A96-6C56-46E1-BCBE-2D3C57973D26}" type="presOf" srcId="{EE342704-F489-4E99-98F7-C21E14284127}" destId="{53ACA087-9557-4EFF-8EFB-CCEEA77C9B97}" srcOrd="0" destOrd="0" presId="urn:microsoft.com/office/officeart/2008/layout/NameandTitleOrganizationalChart"/>
    <dgm:cxn modelId="{3213F79B-FDB3-4A8D-9AC7-66CEF4D4129A}" type="presOf" srcId="{0278B11B-2742-4E41-997E-3E3E5B2BEDF9}" destId="{07D37D21-9C85-43C5-9958-F557ECB7F137}" srcOrd="1" destOrd="0" presId="urn:microsoft.com/office/officeart/2008/layout/NameandTitleOrganizationalChart"/>
    <dgm:cxn modelId="{51451E9D-1F0D-4E64-998F-BD280CB2D762}" type="presOf" srcId="{9106A28F-50E3-462E-9C6F-27A733CE263A}" destId="{E6790138-3D32-4E43-A907-65703E09CB56}" srcOrd="0" destOrd="0" presId="urn:microsoft.com/office/officeart/2008/layout/NameandTitleOrganizationalChart"/>
    <dgm:cxn modelId="{FA0AA99D-2DB1-4190-80CE-6D4A1C9AF54A}" type="presOf" srcId="{5685659A-D9FC-49B3-8924-511F4783C30F}" destId="{0EAE0093-F7A5-42B4-885B-AB2D92CA99FF}" srcOrd="0" destOrd="0" presId="urn:microsoft.com/office/officeart/2008/layout/NameandTitleOrganizationalChart"/>
    <dgm:cxn modelId="{C004F0A7-6AEB-4A79-8C00-05605CAC35BC}" type="presOf" srcId="{620FD0E0-97FD-48FD-88DA-46523DFF1D70}" destId="{966997B6-1DB4-4751-9FB9-1192BD80A3A7}" srcOrd="0" destOrd="0" presId="urn:microsoft.com/office/officeart/2008/layout/NameandTitleOrganizationalChart"/>
    <dgm:cxn modelId="{102E0AA9-02B2-4CE7-8797-F930534D6E30}" type="presOf" srcId="{ED2F8513-259A-44A6-BC63-97A0837ADCBA}" destId="{BB4118BD-5EE0-4F0A-9773-9EA929A881DC}" srcOrd="0" destOrd="0" presId="urn:microsoft.com/office/officeart/2008/layout/NameandTitleOrganizationalChart"/>
    <dgm:cxn modelId="{32C0F3AB-1943-4706-8FA8-D54E6B450BF9}" type="presOf" srcId="{758E2161-704F-4417-B56F-2935191298A5}" destId="{5AF5FBE2-5F17-489E-A1FA-646BD101BD59}" srcOrd="0" destOrd="0" presId="urn:microsoft.com/office/officeart/2008/layout/NameandTitleOrganizationalChart"/>
    <dgm:cxn modelId="{37F4BAAE-CDC7-443E-AE8D-0AC7A2D42B46}" srcId="{329303B7-902C-46F4-BCE3-D58B8B1FC41E}" destId="{7819BF96-ABB2-42F3-9488-941660AE9015}" srcOrd="1" destOrd="0" parTransId="{B3009888-FD18-46A2-B9E3-E1274D79827F}" sibTransId="{A30E5A27-550B-4673-89ED-6F15E7A84F27}"/>
    <dgm:cxn modelId="{E72A8BB2-EEE6-4539-A37F-1144114C10CB}" type="presOf" srcId="{F0A3A42F-8F9A-4879-8899-513FE84C910C}" destId="{CA40F94C-9995-43A5-991E-3818C4C47267}" srcOrd="0" destOrd="0" presId="urn:microsoft.com/office/officeart/2008/layout/NameandTitleOrganizationalChart"/>
    <dgm:cxn modelId="{DEA9BFBD-C175-4572-9531-9A3999C6AA50}" type="presOf" srcId="{86856440-052E-4C85-8730-A038502B18C0}" destId="{56B75099-7045-419E-ABC3-E89368267E56}" srcOrd="0" destOrd="0" presId="urn:microsoft.com/office/officeart/2008/layout/NameandTitleOrganizationalChart"/>
    <dgm:cxn modelId="{08DA46BE-301B-413E-A04A-7E70E065A39F}" type="presOf" srcId="{F412A910-47C4-45EA-BC18-FD6822B93DFE}" destId="{09835E56-9F03-46ED-BB99-42903865DF43}" srcOrd="1" destOrd="0" presId="urn:microsoft.com/office/officeart/2008/layout/NameandTitleOrganizationalChart"/>
    <dgm:cxn modelId="{B24E8DBF-1301-49EE-A61A-BEC8CB9EE76A}" type="presOf" srcId="{5245C231-5408-43FE-B785-8CC9A73BF489}" destId="{B0440DE1-C4D1-4275-8AAC-138CBD52D6CA}" srcOrd="0" destOrd="0" presId="urn:microsoft.com/office/officeart/2008/layout/NameandTitleOrganizationalChart"/>
    <dgm:cxn modelId="{A2DEC2BF-540F-438A-8509-1EAB53786267}" type="presOf" srcId="{DE4DC586-1646-4DF5-BBEB-691A828F707E}" destId="{19E7DAB0-7676-4376-B785-F69343472165}" srcOrd="0" destOrd="0" presId="urn:microsoft.com/office/officeart/2008/layout/NameandTitleOrganizationalChart"/>
    <dgm:cxn modelId="{1C2540C1-1063-4B8C-8F82-DEEC3A1D12BB}" srcId="{D1E1B69D-FBAE-451E-836B-6C9C453EF055}" destId="{C7B8398D-3BAB-45F2-A9F2-EE52C8750A7E}" srcOrd="0" destOrd="0" parTransId="{620FD0E0-97FD-48FD-88DA-46523DFF1D70}" sibTransId="{92A16080-96AB-4839-9540-5D81F6165B83}"/>
    <dgm:cxn modelId="{C2EB83C3-CE9C-4DB0-9978-3350EFCCF62F}" type="presOf" srcId="{A39FF66A-7BC4-463C-B31F-3208264FCDE1}" destId="{116C1BF1-9A56-4716-8918-12E1BA8E7C32}" srcOrd="0" destOrd="0" presId="urn:microsoft.com/office/officeart/2008/layout/NameandTitleOrganizationalChart"/>
    <dgm:cxn modelId="{049E89C3-BFDE-4E33-B7A2-3B03B2AAC84B}" type="presOf" srcId="{899661C4-1E98-4472-BD7D-1A191C0D9781}" destId="{C5B11A3B-596F-4ED2-94B8-62EEBD7DC181}" srcOrd="0" destOrd="0" presId="urn:microsoft.com/office/officeart/2008/layout/NameandTitleOrganizationalChart"/>
    <dgm:cxn modelId="{1FB48ECB-B6C1-47CC-A194-D0BE3F024174}" srcId="{F76A5785-4A5E-44EC-A73E-ED41533E2414}" destId="{24FC6FB3-0ED1-4133-9676-227E1857EAC0}" srcOrd="1" destOrd="0" parTransId="{1F44CCB2-410E-43E0-8D88-62D284F1C578}" sibTransId="{026AD68A-BD19-4204-86A2-6F0D7317A2B6}"/>
    <dgm:cxn modelId="{D5B098CE-213E-4A68-A952-0EE6CDB91DFF}" type="presOf" srcId="{05220DCA-38EA-46F2-9123-7CE9F626E0B6}" destId="{BFD67EC1-DDAA-4FB3-845E-A38537FD5ECB}" srcOrd="0" destOrd="0" presId="urn:microsoft.com/office/officeart/2008/layout/NameandTitleOrganizationalChart"/>
    <dgm:cxn modelId="{C8AC50D6-5B8F-4D09-AEA4-80D692454002}" type="presOf" srcId="{BE10F4CF-3F95-46FC-9F28-9E6D0CE217F7}" destId="{2EEF96B4-17F4-4062-B07F-949E1A5A54CC}" srcOrd="0" destOrd="0" presId="urn:microsoft.com/office/officeart/2008/layout/NameandTitleOrganizationalChart"/>
    <dgm:cxn modelId="{EBF79CD7-F9CD-4FCF-BA74-15BC530D1452}" type="presOf" srcId="{E390F3F7-1C96-4238-B520-107808969B79}" destId="{C3731E5D-A263-41FA-BB31-8132CF653144}" srcOrd="1" destOrd="0" presId="urn:microsoft.com/office/officeart/2008/layout/NameandTitleOrganizationalChart"/>
    <dgm:cxn modelId="{58F35BDA-2377-4C4F-A506-DBB3B86C0D96}" type="presOf" srcId="{AA118C7C-DB4A-46B1-A6E9-E7978EC160F2}" destId="{8F4B91D6-5882-4124-B47B-FABB5E213243}" srcOrd="0" destOrd="0" presId="urn:microsoft.com/office/officeart/2008/layout/NameandTitleOrganizationalChart"/>
    <dgm:cxn modelId="{D566CFDB-757D-4B02-A2A8-BA7E67BDB237}" srcId="{F76A5785-4A5E-44EC-A73E-ED41533E2414}" destId="{5B33BA9B-C42B-4807-B799-B1E56A78D625}" srcOrd="0" destOrd="0" parTransId="{F0A3A42F-8F9A-4879-8899-513FE84C910C}" sibTransId="{A7774BE6-106D-4097-BC8C-899CDB67E1F0}"/>
    <dgm:cxn modelId="{694D61DC-8A4F-4624-B9F5-1C9C09697624}" srcId="{EE342704-F489-4E99-98F7-C21E14284127}" destId="{E390F3F7-1C96-4238-B520-107808969B79}" srcOrd="0" destOrd="0" parTransId="{8BF22B8E-7562-4586-BA17-7BA32C5D60E1}" sibTransId="{BE10F4CF-3F95-46FC-9F28-9E6D0CE217F7}"/>
    <dgm:cxn modelId="{0616FCDF-AC37-45DB-8413-08C82699BEFD}" type="presOf" srcId="{8C8EE7EC-1856-4BF7-9776-A63DC42528C9}" destId="{23CFB8DA-4890-4738-8390-4767B77EB563}" srcOrd="0" destOrd="0" presId="urn:microsoft.com/office/officeart/2008/layout/NameandTitleOrganizationalChart"/>
    <dgm:cxn modelId="{7409CBE5-0007-4553-A7D8-2AC4964E0FC3}" srcId="{9106A28F-50E3-462E-9C6F-27A733CE263A}" destId="{4709B7B6-E79D-4436-89AC-B3EA37FF8546}" srcOrd="0" destOrd="0" parTransId="{D35FDE27-E10F-49FC-BE24-9794ADF44C14}" sibTransId="{F5B4ABE0-6B98-4DD6-9978-B2182F72DD8C}"/>
    <dgm:cxn modelId="{C142F2E6-6AA7-44F8-AA50-17BEBD3347F6}" type="presOf" srcId="{EE3E776B-69F2-4152-9234-7A9BE3D6CFD9}" destId="{3C1A6F54-3720-4337-BEB5-3F3B195C2339}" srcOrd="0" destOrd="0" presId="urn:microsoft.com/office/officeart/2008/layout/NameandTitleOrganizationalChart"/>
    <dgm:cxn modelId="{51D2DBE7-9620-494A-97FA-C12138B63782}" type="presOf" srcId="{DEF40BF2-E7B8-475A-9E4F-50AB314887A0}" destId="{3D181048-CCCA-4A31-8B16-1738D01ACF72}" srcOrd="0" destOrd="0" presId="urn:microsoft.com/office/officeart/2008/layout/NameandTitleOrganizationalChart"/>
    <dgm:cxn modelId="{823C32E9-0FCE-4819-ADB6-90C4E392B205}" type="presOf" srcId="{C7B8398D-3BAB-45F2-A9F2-EE52C8750A7E}" destId="{E59422AA-19D5-4D54-A6B6-3379D360EBC1}" srcOrd="0" destOrd="0" presId="urn:microsoft.com/office/officeart/2008/layout/NameandTitleOrganizationalChart"/>
    <dgm:cxn modelId="{2AEBB6E9-26E3-4D4C-AB64-DABA660CAFCA}" type="presOf" srcId="{7EEE19E5-76DD-4D91-88F9-8F47EB530126}" destId="{C4EE2251-1E66-4B56-B81E-5EFB64EEEB3A}" srcOrd="0" destOrd="0" presId="urn:microsoft.com/office/officeart/2008/layout/NameandTitleOrganizationalChart"/>
    <dgm:cxn modelId="{9615D5EC-CB51-44CF-BB39-5CC12881E25D}" srcId="{DEF40BF2-E7B8-475A-9E4F-50AB314887A0}" destId="{329303B7-902C-46F4-BCE3-D58B8B1FC41E}" srcOrd="4" destOrd="0" parTransId="{A39FF66A-7BC4-463C-B31F-3208264FCDE1}" sibTransId="{4DE72038-8AD7-4D08-89F1-4555BE874E37}"/>
    <dgm:cxn modelId="{D4C3F7EC-780A-4C37-B53D-782DD321A317}" type="presOf" srcId="{872F6535-5608-4F46-A503-FA3F21A00D21}" destId="{8A853129-40D5-40EA-9C16-B73D514E8293}" srcOrd="0" destOrd="0" presId="urn:microsoft.com/office/officeart/2008/layout/NameandTitleOrganizationalChart"/>
    <dgm:cxn modelId="{BB7CA3EF-8E86-458F-B504-0E3E45101199}" type="presOf" srcId="{EE342704-F489-4E99-98F7-C21E14284127}" destId="{3D413059-F901-4CC6-A3CD-F706CF232B84}" srcOrd="1" destOrd="0" presId="urn:microsoft.com/office/officeart/2008/layout/NameandTitleOrganizationalChart"/>
    <dgm:cxn modelId="{918B53F0-43FE-41CE-A039-E4E4437FB612}" type="presOf" srcId="{8BF22B8E-7562-4586-BA17-7BA32C5D60E1}" destId="{2338A61C-D57B-40A4-B7C2-D876390586FD}" srcOrd="0" destOrd="0" presId="urn:microsoft.com/office/officeart/2008/layout/NameandTitleOrganizationalChart"/>
    <dgm:cxn modelId="{798BFEF1-BD55-44AA-AB09-703E568B92F4}" type="presOf" srcId="{62AD17F6-206E-4AF9-BC40-37CA2AA06754}" destId="{0C496519-34C8-403D-870F-67174296C2FB}" srcOrd="0" destOrd="0" presId="urn:microsoft.com/office/officeart/2008/layout/NameandTitleOrganizationalChart"/>
    <dgm:cxn modelId="{562DC0F5-D1C9-49B8-9998-7341F5456B97}" type="presOf" srcId="{F76A5785-4A5E-44EC-A73E-ED41533E2414}" destId="{8F718818-B3CD-425C-B4DF-3A7A67E7C57A}" srcOrd="0" destOrd="0" presId="urn:microsoft.com/office/officeart/2008/layout/NameandTitleOrganizationalChart"/>
    <dgm:cxn modelId="{B8F449FA-F393-4D3A-A2CD-1C017B5906CA}" type="presOf" srcId="{43FEA5DB-3B9D-4DB1-8EA7-5032C859681D}" destId="{70030907-49F1-4397-AF07-59FFA4C1B082}" srcOrd="0" destOrd="0" presId="urn:microsoft.com/office/officeart/2008/layout/NameandTitleOrganizationalChart"/>
    <dgm:cxn modelId="{42D141FB-906E-4DB1-A5A0-EC72C19EE600}" type="presOf" srcId="{9106A28F-50E3-462E-9C6F-27A733CE263A}" destId="{8336F2CE-1970-4327-9886-EAE2B19B1009}" srcOrd="1" destOrd="0" presId="urn:microsoft.com/office/officeart/2008/layout/NameandTitleOrganizationalChart"/>
    <dgm:cxn modelId="{B1BF9DFB-42E3-4F29-887C-4BCFAB73DF37}" type="presOf" srcId="{026AD68A-BD19-4204-86A2-6F0D7317A2B6}" destId="{2D375682-5965-48F4-9049-42110624A393}" srcOrd="0" destOrd="0" presId="urn:microsoft.com/office/officeart/2008/layout/NameandTitleOrganizationalChart"/>
    <dgm:cxn modelId="{5E91F3FF-33C7-436E-AAA7-1CE49D3DB12A}" type="presOf" srcId="{F5B4ABE0-6B98-4DD6-9978-B2182F72DD8C}" destId="{BA614C89-F147-4E81-AA16-E33B21757B0A}" srcOrd="0" destOrd="0" presId="urn:microsoft.com/office/officeart/2008/layout/NameandTitleOrganizationalChart"/>
    <dgm:cxn modelId="{6AC67708-62D9-42FC-803A-0670474522CA}" type="presParOf" srcId="{8A853129-40D5-40EA-9C16-B73D514E8293}" destId="{5158B9A3-AEC0-4489-91C6-3B3686BBC7F4}" srcOrd="0" destOrd="0" presId="urn:microsoft.com/office/officeart/2008/layout/NameandTitleOrganizationalChart"/>
    <dgm:cxn modelId="{9AAB3AAE-D122-4CB3-9659-BB5EC6F4209E}" type="presParOf" srcId="{5158B9A3-AEC0-4489-91C6-3B3686BBC7F4}" destId="{41C46DF3-D72A-48DE-B7BB-B23A44DC453D}" srcOrd="0" destOrd="0" presId="urn:microsoft.com/office/officeart/2008/layout/NameandTitleOrganizationalChart"/>
    <dgm:cxn modelId="{E5171F09-1ACC-4DF8-962C-1AFE8DB760C1}" type="presParOf" srcId="{41C46DF3-D72A-48DE-B7BB-B23A44DC453D}" destId="{3D181048-CCCA-4A31-8B16-1738D01ACF72}" srcOrd="0" destOrd="0" presId="urn:microsoft.com/office/officeart/2008/layout/NameandTitleOrganizationalChart"/>
    <dgm:cxn modelId="{A725569C-70FE-40B4-85EC-453DAD77C400}" type="presParOf" srcId="{41C46DF3-D72A-48DE-B7BB-B23A44DC453D}" destId="{C980FD0C-A8E4-4C74-9F71-5EA6872496E4}" srcOrd="1" destOrd="0" presId="urn:microsoft.com/office/officeart/2008/layout/NameandTitleOrganizationalChart"/>
    <dgm:cxn modelId="{6BE4EEE6-83CF-46ED-8EEE-415517D3D97F}" type="presParOf" srcId="{41C46DF3-D72A-48DE-B7BB-B23A44DC453D}" destId="{2C1041D6-7786-43C9-A730-ECAED0ED7772}" srcOrd="2" destOrd="0" presId="urn:microsoft.com/office/officeart/2008/layout/NameandTitleOrganizationalChart"/>
    <dgm:cxn modelId="{34196F78-D841-4FDA-BDD9-D0299723A31E}" type="presParOf" srcId="{5158B9A3-AEC0-4489-91C6-3B3686BBC7F4}" destId="{8E2685A1-8AA0-4C5F-9529-C4BA1A8F9249}" srcOrd="1" destOrd="0" presId="urn:microsoft.com/office/officeart/2008/layout/NameandTitleOrganizationalChart"/>
    <dgm:cxn modelId="{00301D03-AA1E-4463-B163-9D5C1CAA6A89}" type="presParOf" srcId="{8E2685A1-8AA0-4C5F-9529-C4BA1A8F9249}" destId="{7E34DA3E-2FC5-4A8A-AA39-0F2CE539C781}" srcOrd="0" destOrd="0" presId="urn:microsoft.com/office/officeart/2008/layout/NameandTitleOrganizationalChart"/>
    <dgm:cxn modelId="{4CEA45EB-D9F1-4A8D-B74C-D816483B6CDB}" type="presParOf" srcId="{8E2685A1-8AA0-4C5F-9529-C4BA1A8F9249}" destId="{FEF7B0B8-D5BC-416D-B1EC-FDFAA75AEE3A}" srcOrd="1" destOrd="0" presId="urn:microsoft.com/office/officeart/2008/layout/NameandTitleOrganizationalChart"/>
    <dgm:cxn modelId="{B6380D9A-BDA2-4C12-BC1B-735B2153F2E6}" type="presParOf" srcId="{FEF7B0B8-D5BC-416D-B1EC-FDFAA75AEE3A}" destId="{2597D611-3D05-4D51-8B61-06A20F2E33C8}" srcOrd="0" destOrd="0" presId="urn:microsoft.com/office/officeart/2008/layout/NameandTitleOrganizationalChart"/>
    <dgm:cxn modelId="{CA80D455-11F0-4D80-86F8-A10A07B321F7}" type="presParOf" srcId="{2597D611-3D05-4D51-8B61-06A20F2E33C8}" destId="{8F718818-B3CD-425C-B4DF-3A7A67E7C57A}" srcOrd="0" destOrd="0" presId="urn:microsoft.com/office/officeart/2008/layout/NameandTitleOrganizationalChart"/>
    <dgm:cxn modelId="{2366FB76-333E-4C19-A0E1-35434F3F29F0}" type="presParOf" srcId="{2597D611-3D05-4D51-8B61-06A20F2E33C8}" destId="{5382D646-CB04-42A5-BFDA-08C51768F9CE}" srcOrd="1" destOrd="0" presId="urn:microsoft.com/office/officeart/2008/layout/NameandTitleOrganizationalChart"/>
    <dgm:cxn modelId="{1863807D-82AB-497C-8620-C864AA1B3738}" type="presParOf" srcId="{2597D611-3D05-4D51-8B61-06A20F2E33C8}" destId="{C6A2F36D-8BF2-42C0-B00D-51E07A4EED75}" srcOrd="2" destOrd="0" presId="urn:microsoft.com/office/officeart/2008/layout/NameandTitleOrganizationalChart"/>
    <dgm:cxn modelId="{1527E205-A522-4B52-8C95-4AA6B0A40846}" type="presParOf" srcId="{FEF7B0B8-D5BC-416D-B1EC-FDFAA75AEE3A}" destId="{3D2EDEC2-9FA1-44EC-B092-DE0AB0BFC9FD}" srcOrd="1" destOrd="0" presId="urn:microsoft.com/office/officeart/2008/layout/NameandTitleOrganizationalChart"/>
    <dgm:cxn modelId="{32315254-0354-4B79-AC2B-CB57E24C1223}" type="presParOf" srcId="{3D2EDEC2-9FA1-44EC-B092-DE0AB0BFC9FD}" destId="{CA40F94C-9995-43A5-991E-3818C4C47267}" srcOrd="0" destOrd="0" presId="urn:microsoft.com/office/officeart/2008/layout/NameandTitleOrganizationalChart"/>
    <dgm:cxn modelId="{2A3781BD-5153-46B0-8AEC-A1E12AA2FA52}" type="presParOf" srcId="{3D2EDEC2-9FA1-44EC-B092-DE0AB0BFC9FD}" destId="{DDBC6299-D6CF-4A19-B325-F544A2D5B5EF}" srcOrd="1" destOrd="0" presId="urn:microsoft.com/office/officeart/2008/layout/NameandTitleOrganizationalChart"/>
    <dgm:cxn modelId="{B354C633-1353-4574-BDE5-08F4D48D18E0}" type="presParOf" srcId="{DDBC6299-D6CF-4A19-B325-F544A2D5B5EF}" destId="{94247C8F-B884-44A6-8DAF-4BB66F391B85}" srcOrd="0" destOrd="0" presId="urn:microsoft.com/office/officeart/2008/layout/NameandTitleOrganizationalChart"/>
    <dgm:cxn modelId="{08F0F4E1-ABB6-4675-BF2C-DDF20B730A1A}" type="presParOf" srcId="{94247C8F-B884-44A6-8DAF-4BB66F391B85}" destId="{7619F84B-01FC-4B8D-9B75-348A5F479452}" srcOrd="0" destOrd="0" presId="urn:microsoft.com/office/officeart/2008/layout/NameandTitleOrganizationalChart"/>
    <dgm:cxn modelId="{84652684-128A-45B8-B48A-94F299E1FF12}" type="presParOf" srcId="{94247C8F-B884-44A6-8DAF-4BB66F391B85}" destId="{C7639079-1A60-4404-82CD-560E3B5C8A87}" srcOrd="1" destOrd="0" presId="urn:microsoft.com/office/officeart/2008/layout/NameandTitleOrganizationalChart"/>
    <dgm:cxn modelId="{00EB7380-8F85-4EB6-A579-49D39038E943}" type="presParOf" srcId="{94247C8F-B884-44A6-8DAF-4BB66F391B85}" destId="{A22DD880-AC37-4DD0-A467-CCCA301570FE}" srcOrd="2" destOrd="0" presId="urn:microsoft.com/office/officeart/2008/layout/NameandTitleOrganizationalChart"/>
    <dgm:cxn modelId="{A5BA5759-BAF1-47C6-93D2-E8A4146E8897}" type="presParOf" srcId="{DDBC6299-D6CF-4A19-B325-F544A2D5B5EF}" destId="{AF228029-404A-4B91-B245-B921157A3FD8}" srcOrd="1" destOrd="0" presId="urn:microsoft.com/office/officeart/2008/layout/NameandTitleOrganizationalChart"/>
    <dgm:cxn modelId="{C00DA525-15BC-4AF3-A529-4DBD167973C2}" type="presParOf" srcId="{DDBC6299-D6CF-4A19-B325-F544A2D5B5EF}" destId="{51491C09-C5B1-4DB4-AA70-232F8FA7FAC5}" srcOrd="2" destOrd="0" presId="urn:microsoft.com/office/officeart/2008/layout/NameandTitleOrganizationalChart"/>
    <dgm:cxn modelId="{9CD04377-5456-45B2-8BF5-5E8EE01AF109}" type="presParOf" srcId="{3D2EDEC2-9FA1-44EC-B092-DE0AB0BFC9FD}" destId="{CC32380F-7CD5-4449-A128-E5E75C55DD5F}" srcOrd="2" destOrd="0" presId="urn:microsoft.com/office/officeart/2008/layout/NameandTitleOrganizationalChart"/>
    <dgm:cxn modelId="{CEF080C7-1E25-467C-A828-F2B7D607A379}" type="presParOf" srcId="{3D2EDEC2-9FA1-44EC-B092-DE0AB0BFC9FD}" destId="{106A8199-A694-43DC-A261-071DA21E01A2}" srcOrd="3" destOrd="0" presId="urn:microsoft.com/office/officeart/2008/layout/NameandTitleOrganizationalChart"/>
    <dgm:cxn modelId="{013F9DC3-8386-45BB-A414-615821263A1A}" type="presParOf" srcId="{106A8199-A694-43DC-A261-071DA21E01A2}" destId="{8BBC646A-3920-41D4-94AF-0A36C9302ABF}" srcOrd="0" destOrd="0" presId="urn:microsoft.com/office/officeart/2008/layout/NameandTitleOrganizationalChart"/>
    <dgm:cxn modelId="{EE7357B0-D009-4DFF-A95E-9CDF98CEA34F}" type="presParOf" srcId="{8BBC646A-3920-41D4-94AF-0A36C9302ABF}" destId="{D817ED4D-AFCD-46A8-9291-38E49EAA8592}" srcOrd="0" destOrd="0" presId="urn:microsoft.com/office/officeart/2008/layout/NameandTitleOrganizationalChart"/>
    <dgm:cxn modelId="{D59FC0C8-50EC-4593-BB7C-B54A71DAAE61}" type="presParOf" srcId="{8BBC646A-3920-41D4-94AF-0A36C9302ABF}" destId="{2D375682-5965-48F4-9049-42110624A393}" srcOrd="1" destOrd="0" presId="urn:microsoft.com/office/officeart/2008/layout/NameandTitleOrganizationalChart"/>
    <dgm:cxn modelId="{332D3D87-918A-4029-9B29-228DE6F24950}" type="presParOf" srcId="{8BBC646A-3920-41D4-94AF-0A36C9302ABF}" destId="{FFA5BA3E-13BF-43E3-A77B-6559881B6343}" srcOrd="2" destOrd="0" presId="urn:microsoft.com/office/officeart/2008/layout/NameandTitleOrganizationalChart"/>
    <dgm:cxn modelId="{9AABD6C2-8E5A-453D-96C0-24128CB37C51}" type="presParOf" srcId="{106A8199-A694-43DC-A261-071DA21E01A2}" destId="{4001F823-7257-4EBC-9C44-5E01BFD9EF77}" srcOrd="1" destOrd="0" presId="urn:microsoft.com/office/officeart/2008/layout/NameandTitleOrganizationalChart"/>
    <dgm:cxn modelId="{415707F1-A81C-4F9B-B0FA-6B9EDAA20690}" type="presParOf" srcId="{106A8199-A694-43DC-A261-071DA21E01A2}" destId="{2CBFD04C-194B-4B98-B442-9CF0CF54FA0A}" srcOrd="2" destOrd="0" presId="urn:microsoft.com/office/officeart/2008/layout/NameandTitleOrganizationalChart"/>
    <dgm:cxn modelId="{2A430977-85E5-4CCF-A9D2-3970A4EE710C}" type="presParOf" srcId="{FEF7B0B8-D5BC-416D-B1EC-FDFAA75AEE3A}" destId="{5F9C8B8D-104C-4BCE-B19F-F11898A24571}" srcOrd="2" destOrd="0" presId="urn:microsoft.com/office/officeart/2008/layout/NameandTitleOrganizationalChart"/>
    <dgm:cxn modelId="{819DF0C6-E918-49B1-8373-0076482B0E48}" type="presParOf" srcId="{8E2685A1-8AA0-4C5F-9529-C4BA1A8F9249}" destId="{3C1A6F54-3720-4337-BEB5-3F3B195C2339}" srcOrd="2" destOrd="0" presId="urn:microsoft.com/office/officeart/2008/layout/NameandTitleOrganizationalChart"/>
    <dgm:cxn modelId="{6710CC1D-B847-49EE-932F-0D3485AF8978}" type="presParOf" srcId="{8E2685A1-8AA0-4C5F-9529-C4BA1A8F9249}" destId="{7E43219B-D1A3-4214-844E-4FCCF6F0E221}" srcOrd="3" destOrd="0" presId="urn:microsoft.com/office/officeart/2008/layout/NameandTitleOrganizationalChart"/>
    <dgm:cxn modelId="{449EB7F5-817B-473A-A4B0-83DD50A99CB1}" type="presParOf" srcId="{7E43219B-D1A3-4214-844E-4FCCF6F0E221}" destId="{BC39BBE0-69EF-412A-B30A-96756441CF11}" srcOrd="0" destOrd="0" presId="urn:microsoft.com/office/officeart/2008/layout/NameandTitleOrganizationalChart"/>
    <dgm:cxn modelId="{AC09AFDF-6156-4CC0-A1FB-2EA4DA181734}" type="presParOf" srcId="{BC39BBE0-69EF-412A-B30A-96756441CF11}" destId="{81DAB865-05DF-425C-B44E-A797C4693161}" srcOrd="0" destOrd="0" presId="urn:microsoft.com/office/officeart/2008/layout/NameandTitleOrganizationalChart"/>
    <dgm:cxn modelId="{8624D088-870D-40B2-9B73-FBC48494D0F7}" type="presParOf" srcId="{BC39BBE0-69EF-412A-B30A-96756441CF11}" destId="{C4EE2251-1E66-4B56-B81E-5EFB64EEEB3A}" srcOrd="1" destOrd="0" presId="urn:microsoft.com/office/officeart/2008/layout/NameandTitleOrganizationalChart"/>
    <dgm:cxn modelId="{91FD9F28-A69A-4FEC-8BEA-AF1FDB0F3447}" type="presParOf" srcId="{BC39BBE0-69EF-412A-B30A-96756441CF11}" destId="{07D37D21-9C85-43C5-9958-F557ECB7F137}" srcOrd="2" destOrd="0" presId="urn:microsoft.com/office/officeart/2008/layout/NameandTitleOrganizationalChart"/>
    <dgm:cxn modelId="{E028967B-ABC0-4892-B8E7-641F706F4FDA}" type="presParOf" srcId="{7E43219B-D1A3-4214-844E-4FCCF6F0E221}" destId="{15E45906-7032-4901-AF02-FA505C27E2D1}" srcOrd="1" destOrd="0" presId="urn:microsoft.com/office/officeart/2008/layout/NameandTitleOrganizationalChart"/>
    <dgm:cxn modelId="{3E809E23-CDBB-443B-A8D1-BDC91DE70E13}" type="presParOf" srcId="{15E45906-7032-4901-AF02-FA505C27E2D1}" destId="{19E7DAB0-7676-4376-B785-F69343472165}" srcOrd="0" destOrd="0" presId="urn:microsoft.com/office/officeart/2008/layout/NameandTitleOrganizationalChart"/>
    <dgm:cxn modelId="{14BADF27-6F83-4C4A-B927-1149A95C6BEA}" type="presParOf" srcId="{15E45906-7032-4901-AF02-FA505C27E2D1}" destId="{51107C4A-7222-4E84-A879-2A3899545B40}" srcOrd="1" destOrd="0" presId="urn:microsoft.com/office/officeart/2008/layout/NameandTitleOrganizationalChart"/>
    <dgm:cxn modelId="{EBF590DB-3D06-4105-901F-617B191121F8}" type="presParOf" srcId="{51107C4A-7222-4E84-A879-2A3899545B40}" destId="{72CA4A62-7F45-47A6-9088-95936490594A}" srcOrd="0" destOrd="0" presId="urn:microsoft.com/office/officeart/2008/layout/NameandTitleOrganizationalChart"/>
    <dgm:cxn modelId="{2567AA79-7F6E-432C-9357-EB56436A0F13}" type="presParOf" srcId="{72CA4A62-7F45-47A6-9088-95936490594A}" destId="{F5E17A12-609A-48CA-AD19-74E3DA379C43}" srcOrd="0" destOrd="0" presId="urn:microsoft.com/office/officeart/2008/layout/NameandTitleOrganizationalChart"/>
    <dgm:cxn modelId="{B3A3B0AE-1D16-4DF8-B692-7CEB5373F434}" type="presParOf" srcId="{72CA4A62-7F45-47A6-9088-95936490594A}" destId="{0EAE0093-F7A5-42B4-885B-AB2D92CA99FF}" srcOrd="1" destOrd="0" presId="urn:microsoft.com/office/officeart/2008/layout/NameandTitleOrganizationalChart"/>
    <dgm:cxn modelId="{0C03A91D-3F07-44C9-88B3-E5EE4BBB71A2}" type="presParOf" srcId="{72CA4A62-7F45-47A6-9088-95936490594A}" destId="{09835E56-9F03-46ED-BB99-42903865DF43}" srcOrd="2" destOrd="0" presId="urn:microsoft.com/office/officeart/2008/layout/NameandTitleOrganizationalChart"/>
    <dgm:cxn modelId="{08796709-E067-42C4-88F0-197A19BA21F7}" type="presParOf" srcId="{51107C4A-7222-4E84-A879-2A3899545B40}" destId="{9280040F-CB71-45CA-92DA-F4DE774AC055}" srcOrd="1" destOrd="0" presId="urn:microsoft.com/office/officeart/2008/layout/NameandTitleOrganizationalChart"/>
    <dgm:cxn modelId="{CB49C5C6-AE95-48C4-A54B-DC313A2098B5}" type="presParOf" srcId="{51107C4A-7222-4E84-A879-2A3899545B40}" destId="{7B23852D-F1FA-430A-80CE-BA49BE2AC382}" srcOrd="2" destOrd="0" presId="urn:microsoft.com/office/officeart/2008/layout/NameandTitleOrganizationalChart"/>
    <dgm:cxn modelId="{99A138AE-F961-42B5-A655-0ABECF9C303D}" type="presParOf" srcId="{15E45906-7032-4901-AF02-FA505C27E2D1}" destId="{BFD67EC1-DDAA-4FB3-845E-A38537FD5ECB}" srcOrd="2" destOrd="0" presId="urn:microsoft.com/office/officeart/2008/layout/NameandTitleOrganizationalChart"/>
    <dgm:cxn modelId="{2DDFF4C6-2EE5-4386-A0EE-D0F0CF5B4BA0}" type="presParOf" srcId="{15E45906-7032-4901-AF02-FA505C27E2D1}" destId="{EF44B16B-8180-4F1A-B017-49385DA09BB4}" srcOrd="3" destOrd="0" presId="urn:microsoft.com/office/officeart/2008/layout/NameandTitleOrganizationalChart"/>
    <dgm:cxn modelId="{CDC8A357-62F0-40A4-B007-F1D6DFBFC60E}" type="presParOf" srcId="{EF44B16B-8180-4F1A-B017-49385DA09BB4}" destId="{5F461251-C66F-4750-ABA0-5E37FA0DCB4C}" srcOrd="0" destOrd="0" presId="urn:microsoft.com/office/officeart/2008/layout/NameandTitleOrganizationalChart"/>
    <dgm:cxn modelId="{55DA877C-37E4-4013-B4A4-C9F9B832434C}" type="presParOf" srcId="{5F461251-C66F-4750-ABA0-5E37FA0DCB4C}" destId="{22C8ED2A-D13B-4DA1-B306-C76FA0B765C0}" srcOrd="0" destOrd="0" presId="urn:microsoft.com/office/officeart/2008/layout/NameandTitleOrganizationalChart"/>
    <dgm:cxn modelId="{C995D1A9-A3A4-4710-AAB4-D8FBE29280AC}" type="presParOf" srcId="{5F461251-C66F-4750-ABA0-5E37FA0DCB4C}" destId="{C5B11A3B-596F-4ED2-94B8-62EEBD7DC181}" srcOrd="1" destOrd="0" presId="urn:microsoft.com/office/officeart/2008/layout/NameandTitleOrganizationalChart"/>
    <dgm:cxn modelId="{629DEE49-B972-43AA-88B6-CA71FB0C87C0}" type="presParOf" srcId="{5F461251-C66F-4750-ABA0-5E37FA0DCB4C}" destId="{1F9180D0-7AB9-40B8-B47A-70E7A1B5BD3F}" srcOrd="2" destOrd="0" presId="urn:microsoft.com/office/officeart/2008/layout/NameandTitleOrganizationalChart"/>
    <dgm:cxn modelId="{4895DC8A-E46D-4597-B88A-0B5B4145240E}" type="presParOf" srcId="{EF44B16B-8180-4F1A-B017-49385DA09BB4}" destId="{800BF0DB-0E0A-4C57-B269-19BDC2ED7B6C}" srcOrd="1" destOrd="0" presId="urn:microsoft.com/office/officeart/2008/layout/NameandTitleOrganizationalChart"/>
    <dgm:cxn modelId="{1813B6A0-4AF8-4A40-8FBC-3B7F41E83DE7}" type="presParOf" srcId="{EF44B16B-8180-4F1A-B017-49385DA09BB4}" destId="{79526C22-D19E-47F2-882C-392BEAC91B54}" srcOrd="2" destOrd="0" presId="urn:microsoft.com/office/officeart/2008/layout/NameandTitleOrganizationalChart"/>
    <dgm:cxn modelId="{1075E9C9-AE3C-455D-8A36-28412B984ECB}" type="presParOf" srcId="{7E43219B-D1A3-4214-844E-4FCCF6F0E221}" destId="{71284527-5095-4A9C-974E-74AB81759B4E}" srcOrd="2" destOrd="0" presId="urn:microsoft.com/office/officeart/2008/layout/NameandTitleOrganizationalChart"/>
    <dgm:cxn modelId="{33A4CE98-2933-485E-88AE-C56C1FCEC5C7}" type="presParOf" srcId="{8E2685A1-8AA0-4C5F-9529-C4BA1A8F9249}" destId="{6949ED1E-173D-4CD9-A8DB-4A74B8FD2BDD}" srcOrd="4" destOrd="0" presId="urn:microsoft.com/office/officeart/2008/layout/NameandTitleOrganizationalChart"/>
    <dgm:cxn modelId="{10BD4909-1E6B-41F7-A193-87AB55FDB064}" type="presParOf" srcId="{8E2685A1-8AA0-4C5F-9529-C4BA1A8F9249}" destId="{2CB9C3C1-617D-469A-8A14-A234A7F0792A}" srcOrd="5" destOrd="0" presId="urn:microsoft.com/office/officeart/2008/layout/NameandTitleOrganizationalChart"/>
    <dgm:cxn modelId="{C81A5769-A722-4E38-8EAB-938A9AE4F492}" type="presParOf" srcId="{2CB9C3C1-617D-469A-8A14-A234A7F0792A}" destId="{37E26A9B-489D-41FB-A531-889DBD1B59B9}" srcOrd="0" destOrd="0" presId="urn:microsoft.com/office/officeart/2008/layout/NameandTitleOrganizationalChart"/>
    <dgm:cxn modelId="{D4157D20-15AC-42A8-9546-04B34BA835CE}" type="presParOf" srcId="{37E26A9B-489D-41FB-A531-889DBD1B59B9}" destId="{53ACA087-9557-4EFF-8EFB-CCEEA77C9B97}" srcOrd="0" destOrd="0" presId="urn:microsoft.com/office/officeart/2008/layout/NameandTitleOrganizationalChart"/>
    <dgm:cxn modelId="{477F6DFF-B051-4063-8D6C-2D220F23513A}" type="presParOf" srcId="{37E26A9B-489D-41FB-A531-889DBD1B59B9}" destId="{5AF5FBE2-5F17-489E-A1FA-646BD101BD59}" srcOrd="1" destOrd="0" presId="urn:microsoft.com/office/officeart/2008/layout/NameandTitleOrganizationalChart"/>
    <dgm:cxn modelId="{54AACBF7-8943-45C0-B380-5CBBB87D2854}" type="presParOf" srcId="{37E26A9B-489D-41FB-A531-889DBD1B59B9}" destId="{3D413059-F901-4CC6-A3CD-F706CF232B84}" srcOrd="2" destOrd="0" presId="urn:microsoft.com/office/officeart/2008/layout/NameandTitleOrganizationalChart"/>
    <dgm:cxn modelId="{E1AB0305-4582-4C20-91BE-6F502560420F}" type="presParOf" srcId="{2CB9C3C1-617D-469A-8A14-A234A7F0792A}" destId="{C6030FAD-7F62-47A1-B902-4E352633EC74}" srcOrd="1" destOrd="0" presId="urn:microsoft.com/office/officeart/2008/layout/NameandTitleOrganizationalChart"/>
    <dgm:cxn modelId="{94C07D52-EC4F-48D9-A892-E6F4A9E9E5D7}" type="presParOf" srcId="{C6030FAD-7F62-47A1-B902-4E352633EC74}" destId="{2338A61C-D57B-40A4-B7C2-D876390586FD}" srcOrd="0" destOrd="0" presId="urn:microsoft.com/office/officeart/2008/layout/NameandTitleOrganizationalChart"/>
    <dgm:cxn modelId="{F567AADF-5284-40E5-8FCE-E94CF8CE5136}" type="presParOf" srcId="{C6030FAD-7F62-47A1-B902-4E352633EC74}" destId="{997F3AA6-29EB-491D-B2BF-ADDBF42DEBA5}" srcOrd="1" destOrd="0" presId="urn:microsoft.com/office/officeart/2008/layout/NameandTitleOrganizationalChart"/>
    <dgm:cxn modelId="{22C9A000-0FE5-4EBC-9B1E-7BE50F1BED58}" type="presParOf" srcId="{997F3AA6-29EB-491D-B2BF-ADDBF42DEBA5}" destId="{8C90496E-A975-4066-B1CA-08CA98CE160D}" srcOrd="0" destOrd="0" presId="urn:microsoft.com/office/officeart/2008/layout/NameandTitleOrganizationalChart"/>
    <dgm:cxn modelId="{0FD9C980-8429-49D2-A994-343015FA6613}" type="presParOf" srcId="{8C90496E-A975-4066-B1CA-08CA98CE160D}" destId="{E7F9595D-12D3-4349-B344-DFB8C7479ABF}" srcOrd="0" destOrd="0" presId="urn:microsoft.com/office/officeart/2008/layout/NameandTitleOrganizationalChart"/>
    <dgm:cxn modelId="{B7A984D6-6562-4430-BCB6-E19714E1CAED}" type="presParOf" srcId="{8C90496E-A975-4066-B1CA-08CA98CE160D}" destId="{2EEF96B4-17F4-4062-B07F-949E1A5A54CC}" srcOrd="1" destOrd="0" presId="urn:microsoft.com/office/officeart/2008/layout/NameandTitleOrganizationalChart"/>
    <dgm:cxn modelId="{8D322878-6474-467A-8253-61C32EB4EFC7}" type="presParOf" srcId="{8C90496E-A975-4066-B1CA-08CA98CE160D}" destId="{C3731E5D-A263-41FA-BB31-8132CF653144}" srcOrd="2" destOrd="0" presId="urn:microsoft.com/office/officeart/2008/layout/NameandTitleOrganizationalChart"/>
    <dgm:cxn modelId="{335681FB-0897-4E6C-AA5F-7225F651308B}" type="presParOf" srcId="{997F3AA6-29EB-491D-B2BF-ADDBF42DEBA5}" destId="{783EBFFC-0A7C-4B57-A8E4-AD2152D97AAB}" srcOrd="1" destOrd="0" presId="urn:microsoft.com/office/officeart/2008/layout/NameandTitleOrganizationalChart"/>
    <dgm:cxn modelId="{B9E95092-0303-4490-98BD-9038C513122C}" type="presParOf" srcId="{997F3AA6-29EB-491D-B2BF-ADDBF42DEBA5}" destId="{F0ED8A17-C85F-4277-A965-57B58777702F}" srcOrd="2" destOrd="0" presId="urn:microsoft.com/office/officeart/2008/layout/NameandTitleOrganizationalChart"/>
    <dgm:cxn modelId="{139EF661-C4DA-49C2-B482-FCF316DA5960}" type="presParOf" srcId="{2CB9C3C1-617D-469A-8A14-A234A7F0792A}" destId="{BA8C449C-E8F1-47A4-8319-DCBF46523974}" srcOrd="2" destOrd="0" presId="urn:microsoft.com/office/officeart/2008/layout/NameandTitleOrganizationalChart"/>
    <dgm:cxn modelId="{815B7B01-C98C-44BB-9A5E-5BD149C7C66A}" type="presParOf" srcId="{8E2685A1-8AA0-4C5F-9529-C4BA1A8F9249}" destId="{116C1BF1-9A56-4716-8918-12E1BA8E7C32}" srcOrd="6" destOrd="0" presId="urn:microsoft.com/office/officeart/2008/layout/NameandTitleOrganizationalChart"/>
    <dgm:cxn modelId="{2E1EE63E-AD29-405F-A7A3-7E42D2EE7EE8}" type="presParOf" srcId="{8E2685A1-8AA0-4C5F-9529-C4BA1A8F9249}" destId="{DE2AB1AD-B704-4029-9454-514AB6D81E64}" srcOrd="7" destOrd="0" presId="urn:microsoft.com/office/officeart/2008/layout/NameandTitleOrganizationalChart"/>
    <dgm:cxn modelId="{9412B2DC-4EB0-48DA-A4EF-59B60EC0CE14}" type="presParOf" srcId="{DE2AB1AD-B704-4029-9454-514AB6D81E64}" destId="{8F35943B-459E-49A2-96EE-755FB0578D53}" srcOrd="0" destOrd="0" presId="urn:microsoft.com/office/officeart/2008/layout/NameandTitleOrganizationalChart"/>
    <dgm:cxn modelId="{A35DC752-6038-4642-9A6A-FF5CD35117B0}" type="presParOf" srcId="{8F35943B-459E-49A2-96EE-755FB0578D53}" destId="{C46B96ED-B6CB-43B5-9152-FB068BA1DDAB}" srcOrd="0" destOrd="0" presId="urn:microsoft.com/office/officeart/2008/layout/NameandTitleOrganizationalChart"/>
    <dgm:cxn modelId="{90E32265-7FAD-4B26-80C1-EB25AF505B21}" type="presParOf" srcId="{8F35943B-459E-49A2-96EE-755FB0578D53}" destId="{23B11525-9655-4D77-981A-00F4B9531D70}" srcOrd="1" destOrd="0" presId="urn:microsoft.com/office/officeart/2008/layout/NameandTitleOrganizationalChart"/>
    <dgm:cxn modelId="{5DD8AE36-039B-4F71-90BE-2F9A64C8E1EE}" type="presParOf" srcId="{8F35943B-459E-49A2-96EE-755FB0578D53}" destId="{08E68E2C-9E3B-44AA-B950-D059608E585A}" srcOrd="2" destOrd="0" presId="urn:microsoft.com/office/officeart/2008/layout/NameandTitleOrganizationalChart"/>
    <dgm:cxn modelId="{C1ADC2DB-C0D9-4494-BF97-EFBF4867C8A9}" type="presParOf" srcId="{DE2AB1AD-B704-4029-9454-514AB6D81E64}" destId="{901CC4D3-63DE-4D37-A08D-152B48FF1AFB}" srcOrd="1" destOrd="0" presId="urn:microsoft.com/office/officeart/2008/layout/NameandTitleOrganizationalChart"/>
    <dgm:cxn modelId="{CF8CF620-0128-4618-9492-3A139110E099}" type="presParOf" srcId="{901CC4D3-63DE-4D37-A08D-152B48FF1AFB}" destId="{75D3A5B5-3F74-4A8F-A0EF-746C7E3A446C}" srcOrd="0" destOrd="0" presId="urn:microsoft.com/office/officeart/2008/layout/NameandTitleOrganizationalChart"/>
    <dgm:cxn modelId="{259DB949-BBFA-4B7B-8E45-4B79DDE7EAE4}" type="presParOf" srcId="{901CC4D3-63DE-4D37-A08D-152B48FF1AFB}" destId="{C27D4449-A40B-47EE-8D8A-DE0A30AC8714}" srcOrd="1" destOrd="0" presId="urn:microsoft.com/office/officeart/2008/layout/NameandTitleOrganizationalChart"/>
    <dgm:cxn modelId="{D7372759-4B65-42B9-9B67-02AEC82B842D}" type="presParOf" srcId="{C27D4449-A40B-47EE-8D8A-DE0A30AC8714}" destId="{BCEE8AE4-8543-4495-B025-C0E777F9E31A}" srcOrd="0" destOrd="0" presId="urn:microsoft.com/office/officeart/2008/layout/NameandTitleOrganizationalChart"/>
    <dgm:cxn modelId="{FBF67525-AA4F-41FF-AF74-0D6287ABA265}" type="presParOf" srcId="{BCEE8AE4-8543-4495-B025-C0E777F9E31A}" destId="{E6790138-3D32-4E43-A907-65703E09CB56}" srcOrd="0" destOrd="0" presId="urn:microsoft.com/office/officeart/2008/layout/NameandTitleOrganizationalChart"/>
    <dgm:cxn modelId="{BB0CADA1-6F90-4128-B1CB-9915AE29CA23}" type="presParOf" srcId="{BCEE8AE4-8543-4495-B025-C0E777F9E31A}" destId="{23CFB8DA-4890-4738-8390-4767B77EB563}" srcOrd="1" destOrd="0" presId="urn:microsoft.com/office/officeart/2008/layout/NameandTitleOrganizationalChart"/>
    <dgm:cxn modelId="{61AE9132-8E75-49DA-853F-23C42CE07EAF}" type="presParOf" srcId="{BCEE8AE4-8543-4495-B025-C0E777F9E31A}" destId="{8336F2CE-1970-4327-9886-EAE2B19B1009}" srcOrd="2" destOrd="0" presId="urn:microsoft.com/office/officeart/2008/layout/NameandTitleOrganizationalChart"/>
    <dgm:cxn modelId="{562EE4DE-0ECB-43C3-84E7-008D8D3A06C3}" type="presParOf" srcId="{C27D4449-A40B-47EE-8D8A-DE0A30AC8714}" destId="{8075CFAE-B26A-401B-8A96-D35A27EA3C8A}" srcOrd="1" destOrd="0" presId="urn:microsoft.com/office/officeart/2008/layout/NameandTitleOrganizationalChart"/>
    <dgm:cxn modelId="{849BF6E2-5676-40AF-A1BB-4327DC3A2356}" type="presParOf" srcId="{8075CFAE-B26A-401B-8A96-D35A27EA3C8A}" destId="{EF8E4F7C-DFAF-4555-9392-DB8AD0FA72E7}" srcOrd="0" destOrd="0" presId="urn:microsoft.com/office/officeart/2008/layout/NameandTitleOrganizationalChart"/>
    <dgm:cxn modelId="{B42D75F7-02E0-44DF-9358-783C7C443646}" type="presParOf" srcId="{8075CFAE-B26A-401B-8A96-D35A27EA3C8A}" destId="{BC5A66E1-72D0-4F82-A61E-C70EA21BB568}" srcOrd="1" destOrd="0" presId="urn:microsoft.com/office/officeart/2008/layout/NameandTitleOrganizationalChart"/>
    <dgm:cxn modelId="{AF91ACE0-0BDD-4395-B5DE-4F186EB90C0B}" type="presParOf" srcId="{BC5A66E1-72D0-4F82-A61E-C70EA21BB568}" destId="{192FF09A-4AEA-4AAA-8095-DC24A1392124}" srcOrd="0" destOrd="0" presId="urn:microsoft.com/office/officeart/2008/layout/NameandTitleOrganizationalChart"/>
    <dgm:cxn modelId="{81151064-CC1D-4FBD-8876-F673D9486E26}" type="presParOf" srcId="{192FF09A-4AEA-4AAA-8095-DC24A1392124}" destId="{7D039BB1-61D4-4E0C-8A44-5BF29F0D8AAD}" srcOrd="0" destOrd="0" presId="urn:microsoft.com/office/officeart/2008/layout/NameandTitleOrganizationalChart"/>
    <dgm:cxn modelId="{ECFE2D76-D785-46B8-AA4D-BE0F4320969E}" type="presParOf" srcId="{192FF09A-4AEA-4AAA-8095-DC24A1392124}" destId="{BA614C89-F147-4E81-AA16-E33B21757B0A}" srcOrd="1" destOrd="0" presId="urn:microsoft.com/office/officeart/2008/layout/NameandTitleOrganizationalChart"/>
    <dgm:cxn modelId="{43F8F830-2A34-4C15-BDB3-6F948F0BB5D8}" type="presParOf" srcId="{192FF09A-4AEA-4AAA-8095-DC24A1392124}" destId="{69E9A78F-572B-4A2A-A26C-1FBD20143CD5}" srcOrd="2" destOrd="0" presId="urn:microsoft.com/office/officeart/2008/layout/NameandTitleOrganizationalChart"/>
    <dgm:cxn modelId="{162FE545-A333-4374-A8EB-716996410F1C}" type="presParOf" srcId="{BC5A66E1-72D0-4F82-A61E-C70EA21BB568}" destId="{EFF6FA9C-F7FF-40D9-AC57-958B39F6281E}" srcOrd="1" destOrd="0" presId="urn:microsoft.com/office/officeart/2008/layout/NameandTitleOrganizationalChart"/>
    <dgm:cxn modelId="{7C67AAC9-A8C9-493B-961A-6D169908110B}" type="presParOf" srcId="{BC5A66E1-72D0-4F82-A61E-C70EA21BB568}" destId="{5D3A8BF8-3933-44B5-BFC7-4A302337E4B8}" srcOrd="2" destOrd="0" presId="urn:microsoft.com/office/officeart/2008/layout/NameandTitleOrganizationalChart"/>
    <dgm:cxn modelId="{F8B7F75A-3BD3-4331-93FF-6A2B66CA9A5C}" type="presParOf" srcId="{C27D4449-A40B-47EE-8D8A-DE0A30AC8714}" destId="{96A9B933-9E07-4722-B48A-AB6BEDE3E47D}" srcOrd="2" destOrd="0" presId="urn:microsoft.com/office/officeart/2008/layout/NameandTitleOrganizationalChart"/>
    <dgm:cxn modelId="{2FD84FAC-30C5-4AC1-8757-41FFC4F4E359}" type="presParOf" srcId="{901CC4D3-63DE-4D37-A08D-152B48FF1AFB}" destId="{F5D14B3C-A10B-4765-BC3E-AA1AB066C3B8}" srcOrd="2" destOrd="0" presId="urn:microsoft.com/office/officeart/2008/layout/NameandTitleOrganizationalChart"/>
    <dgm:cxn modelId="{3E7EA580-C7A5-4D1F-BCC6-C5E82407237D}" type="presParOf" srcId="{901CC4D3-63DE-4D37-A08D-152B48FF1AFB}" destId="{C78D83A2-C0D7-4851-9108-6F7BC72DCE50}" srcOrd="3" destOrd="0" presId="urn:microsoft.com/office/officeart/2008/layout/NameandTitleOrganizationalChart"/>
    <dgm:cxn modelId="{A7DB578F-9FAA-4C6E-825E-470965398FB0}" type="presParOf" srcId="{C78D83A2-C0D7-4851-9108-6F7BC72DCE50}" destId="{9164F8A8-9294-4EB2-9A69-3EB7E6B1CCE4}" srcOrd="0" destOrd="0" presId="urn:microsoft.com/office/officeart/2008/layout/NameandTitleOrganizationalChart"/>
    <dgm:cxn modelId="{9B9A4E14-8507-4332-A79D-3FBE9B4B8894}" type="presParOf" srcId="{9164F8A8-9294-4EB2-9A69-3EB7E6B1CCE4}" destId="{FB0E69F2-7BBC-4346-8961-47E02C14F3D8}" srcOrd="0" destOrd="0" presId="urn:microsoft.com/office/officeart/2008/layout/NameandTitleOrganizationalChart"/>
    <dgm:cxn modelId="{8FFA2348-749F-45B2-B8A8-B1036E8B342F}" type="presParOf" srcId="{9164F8A8-9294-4EB2-9A69-3EB7E6B1CCE4}" destId="{DFD70068-79CA-405C-B83C-2F12E95A2CDD}" srcOrd="1" destOrd="0" presId="urn:microsoft.com/office/officeart/2008/layout/NameandTitleOrganizationalChart"/>
    <dgm:cxn modelId="{4D1E409B-C67C-4AFA-A01A-C3726148EE91}" type="presParOf" srcId="{9164F8A8-9294-4EB2-9A69-3EB7E6B1CCE4}" destId="{668AC044-0FDE-48B5-BCC4-E51045CF9A65}" srcOrd="2" destOrd="0" presId="urn:microsoft.com/office/officeart/2008/layout/NameandTitleOrganizationalChart"/>
    <dgm:cxn modelId="{3158EBD8-AFAC-42D5-9552-A10C804236A1}" type="presParOf" srcId="{C78D83A2-C0D7-4851-9108-6F7BC72DCE50}" destId="{F8D0142D-BA15-4E32-93DC-B39018743EAA}" srcOrd="1" destOrd="0" presId="urn:microsoft.com/office/officeart/2008/layout/NameandTitleOrganizationalChart"/>
    <dgm:cxn modelId="{F70204BE-9C0D-4DE5-A2DB-7807DCAA3F8F}" type="presParOf" srcId="{C78D83A2-C0D7-4851-9108-6F7BC72DCE50}" destId="{78B801C5-E9BA-49AE-9435-34257DD41831}" srcOrd="2" destOrd="0" presId="urn:microsoft.com/office/officeart/2008/layout/NameandTitleOrganizationalChart"/>
    <dgm:cxn modelId="{1D7B6D76-45AA-4F6F-9FC7-9F6EEE73A7E7}" type="presParOf" srcId="{DE2AB1AD-B704-4029-9454-514AB6D81E64}" destId="{1F2ED984-5148-4D68-BF58-58575395A7CB}" srcOrd="2" destOrd="0" presId="urn:microsoft.com/office/officeart/2008/layout/NameandTitleOrganizationalChart"/>
    <dgm:cxn modelId="{D6940353-D9BC-4A0F-B434-2033FB4E0303}" type="presParOf" srcId="{8E2685A1-8AA0-4C5F-9529-C4BA1A8F9249}" destId="{0C496519-34C8-403D-870F-67174296C2FB}" srcOrd="8" destOrd="0" presId="urn:microsoft.com/office/officeart/2008/layout/NameandTitleOrganizationalChart"/>
    <dgm:cxn modelId="{AB518CB8-D3AF-463A-8725-3EFF339F9118}" type="presParOf" srcId="{8E2685A1-8AA0-4C5F-9529-C4BA1A8F9249}" destId="{B323DDC3-9124-4AD1-84C0-EB2D319D4F85}" srcOrd="9" destOrd="0" presId="urn:microsoft.com/office/officeart/2008/layout/NameandTitleOrganizationalChart"/>
    <dgm:cxn modelId="{F5A6B180-D83D-4267-9F6C-373100A09CED}" type="presParOf" srcId="{B323DDC3-9124-4AD1-84C0-EB2D319D4F85}" destId="{D7ABCC79-F5D2-44E1-8D46-4FF1C24A3653}" srcOrd="0" destOrd="0" presId="urn:microsoft.com/office/officeart/2008/layout/NameandTitleOrganizationalChart"/>
    <dgm:cxn modelId="{6907F420-2C46-4706-94C1-CC05D61A8DEB}" type="presParOf" srcId="{D7ABCC79-F5D2-44E1-8D46-4FF1C24A3653}" destId="{FE56038C-0B54-404C-9E5B-F63E8901E132}" srcOrd="0" destOrd="0" presId="urn:microsoft.com/office/officeart/2008/layout/NameandTitleOrganizationalChart"/>
    <dgm:cxn modelId="{A8176FFE-5841-432F-87AC-B24210D4E4F9}" type="presParOf" srcId="{D7ABCC79-F5D2-44E1-8D46-4FF1C24A3653}" destId="{915A9966-2EFA-4C52-9C02-327F814F01AF}" srcOrd="1" destOrd="0" presId="urn:microsoft.com/office/officeart/2008/layout/NameandTitleOrganizationalChart"/>
    <dgm:cxn modelId="{3C31F10F-F975-438B-B774-4DE2268BFB15}" type="presParOf" srcId="{D7ABCC79-F5D2-44E1-8D46-4FF1C24A3653}" destId="{DDDD514A-A5CC-43A0-B336-35B67B335979}" srcOrd="2" destOrd="0" presId="urn:microsoft.com/office/officeart/2008/layout/NameandTitleOrganizationalChart"/>
    <dgm:cxn modelId="{5A396DBD-1748-460D-B645-C0A62CC82BC7}" type="presParOf" srcId="{B323DDC3-9124-4AD1-84C0-EB2D319D4F85}" destId="{6743B329-B61B-456C-8A10-7EFE7971EC2B}" srcOrd="1" destOrd="0" presId="urn:microsoft.com/office/officeart/2008/layout/NameandTitleOrganizationalChart"/>
    <dgm:cxn modelId="{A81D71F4-2215-4ECB-B52F-E51DABFDB4AB}" type="presParOf" srcId="{6743B329-B61B-456C-8A10-7EFE7971EC2B}" destId="{966997B6-1DB4-4751-9FB9-1192BD80A3A7}" srcOrd="0" destOrd="0" presId="urn:microsoft.com/office/officeart/2008/layout/NameandTitleOrganizationalChart"/>
    <dgm:cxn modelId="{0FE073DD-3AC5-47AE-BCD7-863208CB3BA0}" type="presParOf" srcId="{6743B329-B61B-456C-8A10-7EFE7971EC2B}" destId="{93DB5E8D-F697-4C84-8062-0986AA2D091C}" srcOrd="1" destOrd="0" presId="urn:microsoft.com/office/officeart/2008/layout/NameandTitleOrganizationalChart"/>
    <dgm:cxn modelId="{1C8DBF92-C7A4-4E77-8B88-3294D057185C}" type="presParOf" srcId="{93DB5E8D-F697-4C84-8062-0986AA2D091C}" destId="{95F97B39-DE54-4D51-A1E9-DA7B12F242B5}" srcOrd="0" destOrd="0" presId="urn:microsoft.com/office/officeart/2008/layout/NameandTitleOrganizationalChart"/>
    <dgm:cxn modelId="{5BEB4F91-C9E0-4923-8359-A34846B75310}" type="presParOf" srcId="{95F97B39-DE54-4D51-A1E9-DA7B12F242B5}" destId="{E59422AA-19D5-4D54-A6B6-3379D360EBC1}" srcOrd="0" destOrd="0" presId="urn:microsoft.com/office/officeart/2008/layout/NameandTitleOrganizationalChart"/>
    <dgm:cxn modelId="{96D2A646-B2A7-4985-B06C-0123CBFBD4F2}" type="presParOf" srcId="{95F97B39-DE54-4D51-A1E9-DA7B12F242B5}" destId="{58C69DE2-956B-4690-9DB6-97B68C14A846}" srcOrd="1" destOrd="0" presId="urn:microsoft.com/office/officeart/2008/layout/NameandTitleOrganizationalChart"/>
    <dgm:cxn modelId="{875D1D3C-6D03-4BCD-894B-9AB7E7544D29}" type="presParOf" srcId="{95F97B39-DE54-4D51-A1E9-DA7B12F242B5}" destId="{F7C5EB88-0C23-45BC-9495-44BCEB4655C7}" srcOrd="2" destOrd="0" presId="urn:microsoft.com/office/officeart/2008/layout/NameandTitleOrganizationalChart"/>
    <dgm:cxn modelId="{D5903E3B-E567-4845-B948-2AF04D875365}" type="presParOf" srcId="{93DB5E8D-F697-4C84-8062-0986AA2D091C}" destId="{314ED703-C717-4E89-8B5B-930D7F8A5577}" srcOrd="1" destOrd="0" presId="urn:microsoft.com/office/officeart/2008/layout/NameandTitleOrganizationalChart"/>
    <dgm:cxn modelId="{AD218BFB-A04D-447A-B676-04B2A7EAE647}" type="presParOf" srcId="{93DB5E8D-F697-4C84-8062-0986AA2D091C}" destId="{CC293AA6-9EE6-43B9-864F-C57C69D679BB}" srcOrd="2" destOrd="0" presId="urn:microsoft.com/office/officeart/2008/layout/NameandTitleOrganizationalChart"/>
    <dgm:cxn modelId="{27A2DC63-FB6D-4E92-9A8C-28E043676D94}" type="presParOf" srcId="{6743B329-B61B-456C-8A10-7EFE7971EC2B}" destId="{70030907-49F1-4397-AF07-59FFA4C1B082}" srcOrd="2" destOrd="0" presId="urn:microsoft.com/office/officeart/2008/layout/NameandTitleOrganizationalChart"/>
    <dgm:cxn modelId="{E39C9988-B307-460E-8AC2-109A8F742C29}" type="presParOf" srcId="{6743B329-B61B-456C-8A10-7EFE7971EC2B}" destId="{01D51CDF-7FD8-40D3-BCD5-728C531A4EA5}" srcOrd="3" destOrd="0" presId="urn:microsoft.com/office/officeart/2008/layout/NameandTitleOrganizationalChart"/>
    <dgm:cxn modelId="{F8AD1827-65D7-4A86-A05E-5887B5B3BD83}" type="presParOf" srcId="{01D51CDF-7FD8-40D3-BCD5-728C531A4EA5}" destId="{4A638D7E-B3B3-4A49-BB98-C685CBD23001}" srcOrd="0" destOrd="0" presId="urn:microsoft.com/office/officeart/2008/layout/NameandTitleOrganizationalChart"/>
    <dgm:cxn modelId="{F56B1107-E000-4A92-8DAB-CDAD7DBBFC95}" type="presParOf" srcId="{4A638D7E-B3B3-4A49-BB98-C685CBD23001}" destId="{B0440DE1-C4D1-4275-8AAC-138CBD52D6CA}" srcOrd="0" destOrd="0" presId="urn:microsoft.com/office/officeart/2008/layout/NameandTitleOrganizationalChart"/>
    <dgm:cxn modelId="{B3960A11-201C-4824-B329-396F4FD84E36}" type="presParOf" srcId="{4A638D7E-B3B3-4A49-BB98-C685CBD23001}" destId="{C61039D8-AD0D-4DDF-8BFB-3E0E15E43F63}" srcOrd="1" destOrd="0" presId="urn:microsoft.com/office/officeart/2008/layout/NameandTitleOrganizationalChart"/>
    <dgm:cxn modelId="{73161149-E5A4-4F64-A524-27962A17CC2B}" type="presParOf" srcId="{4A638D7E-B3B3-4A49-BB98-C685CBD23001}" destId="{004FB7C6-8515-4C7E-B38C-413AC0F8AEFB}" srcOrd="2" destOrd="0" presId="urn:microsoft.com/office/officeart/2008/layout/NameandTitleOrganizationalChart"/>
    <dgm:cxn modelId="{22544F58-4E3B-418F-9990-0601FB435CAB}" type="presParOf" srcId="{01D51CDF-7FD8-40D3-BCD5-728C531A4EA5}" destId="{23086058-C68E-4A6C-BB63-926A89FE4799}" srcOrd="1" destOrd="0" presId="urn:microsoft.com/office/officeart/2008/layout/NameandTitleOrganizationalChart"/>
    <dgm:cxn modelId="{00D5E122-2547-48DA-AE5A-189F28D2E8B8}" type="presParOf" srcId="{01D51CDF-7FD8-40D3-BCD5-728C531A4EA5}" destId="{656802FD-D203-4AA0-AD10-24B772C4602D}" srcOrd="2" destOrd="0" presId="urn:microsoft.com/office/officeart/2008/layout/NameandTitleOrganizationalChart"/>
    <dgm:cxn modelId="{9628D518-0FA7-490D-982A-1DF6863FBB31}" type="presParOf" srcId="{B323DDC3-9124-4AD1-84C0-EB2D319D4F85}" destId="{437ED8A2-1DB7-49DF-8A00-0819AE6BF3C0}" srcOrd="2" destOrd="0" presId="urn:microsoft.com/office/officeart/2008/layout/NameandTitleOrganizationalChart"/>
    <dgm:cxn modelId="{9DADC853-BECD-4206-8A01-378D995980E7}" type="presParOf" srcId="{5158B9A3-AEC0-4489-91C6-3B3686BBC7F4}" destId="{A8145D85-F632-4608-B251-B08AF188334B}" srcOrd="2" destOrd="0" presId="urn:microsoft.com/office/officeart/2008/layout/NameandTitleOrganizationalChart"/>
    <dgm:cxn modelId="{552A4811-8538-4497-A5D3-1AB83E14E94D}" type="presParOf" srcId="{A8145D85-F632-4608-B251-B08AF188334B}" destId="{BB4118BD-5EE0-4F0A-9773-9EA929A881DC}" srcOrd="0" destOrd="0" presId="urn:microsoft.com/office/officeart/2008/layout/NameandTitleOrganizationalChart"/>
    <dgm:cxn modelId="{5A95ED04-AF75-42DC-83C4-E26C652CDBDC}" type="presParOf" srcId="{A8145D85-F632-4608-B251-B08AF188334B}" destId="{50D24B7B-B68C-4FD0-8287-ABDF6BB4CB2A}" srcOrd="1" destOrd="0" presId="urn:microsoft.com/office/officeart/2008/layout/NameandTitleOrganizationalChart"/>
    <dgm:cxn modelId="{861DAA19-F66F-4BD2-9D3F-B866E9844610}" type="presParOf" srcId="{50D24B7B-B68C-4FD0-8287-ABDF6BB4CB2A}" destId="{0F55F14A-6741-4910-BA42-925AC933DF29}" srcOrd="0" destOrd="0" presId="urn:microsoft.com/office/officeart/2008/layout/NameandTitleOrganizationalChart"/>
    <dgm:cxn modelId="{66DBFC29-6EBB-4AEC-AA71-0839B4ABA020}" type="presParOf" srcId="{0F55F14A-6741-4910-BA42-925AC933DF29}" destId="{56B75099-7045-419E-ABC3-E89368267E56}" srcOrd="0" destOrd="0" presId="urn:microsoft.com/office/officeart/2008/layout/NameandTitleOrganizationalChart"/>
    <dgm:cxn modelId="{F19773EF-4A6A-4444-8601-F323EBFC137F}" type="presParOf" srcId="{0F55F14A-6741-4910-BA42-925AC933DF29}" destId="{8F4B91D6-5882-4124-B47B-FABB5E213243}" srcOrd="1" destOrd="0" presId="urn:microsoft.com/office/officeart/2008/layout/NameandTitleOrganizationalChart"/>
    <dgm:cxn modelId="{595E33D4-CCA3-411A-9291-0AAFDF71EB60}" type="presParOf" srcId="{0F55F14A-6741-4910-BA42-925AC933DF29}" destId="{93C6F64F-A22E-4551-AEBC-25C2FE368612}" srcOrd="2" destOrd="0" presId="urn:microsoft.com/office/officeart/2008/layout/NameandTitleOrganizationalChart"/>
    <dgm:cxn modelId="{AA3C2F77-7143-4A33-BCE0-2062DC0E312A}" type="presParOf" srcId="{50D24B7B-B68C-4FD0-8287-ABDF6BB4CB2A}" destId="{19798C51-C9E4-4458-ABB1-C359F4D673BF}" srcOrd="1" destOrd="0" presId="urn:microsoft.com/office/officeart/2008/layout/NameandTitleOrganizationalChart"/>
    <dgm:cxn modelId="{0E6AFA0E-8A29-45A5-B560-9447BC9502BB}" type="presParOf" srcId="{50D24B7B-B68C-4FD0-8287-ABDF6BB4CB2A}" destId="{1B07AA39-5FF5-47E9-9735-686F16A8398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118BD-5EE0-4F0A-9773-9EA929A881DC}">
      <dsp:nvSpPr>
        <dsp:cNvPr id="0" name=""/>
        <dsp:cNvSpPr/>
      </dsp:nvSpPr>
      <dsp:spPr>
        <a:xfrm>
          <a:off x="5252945" y="928205"/>
          <a:ext cx="154393" cy="504394"/>
        </a:xfrm>
        <a:custGeom>
          <a:avLst/>
          <a:gdLst/>
          <a:ahLst/>
          <a:cxnLst/>
          <a:rect l="0" t="0" r="0" b="0"/>
          <a:pathLst>
            <a:path>
              <a:moveTo>
                <a:pt x="154393" y="0"/>
              </a:moveTo>
              <a:lnTo>
                <a:pt x="154393" y="504394"/>
              </a:lnTo>
              <a:lnTo>
                <a:pt x="0" y="50439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30907-49F1-4397-AF07-59FFA4C1B082}">
      <dsp:nvSpPr>
        <dsp:cNvPr id="0" name=""/>
        <dsp:cNvSpPr/>
      </dsp:nvSpPr>
      <dsp:spPr>
        <a:xfrm>
          <a:off x="9651709" y="2404988"/>
          <a:ext cx="606338" cy="270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98"/>
              </a:lnTo>
              <a:lnTo>
                <a:pt x="606338" y="161198"/>
              </a:lnTo>
              <a:lnTo>
                <a:pt x="606338" y="270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997B6-1DB4-4751-9FB9-1192BD80A3A7}">
      <dsp:nvSpPr>
        <dsp:cNvPr id="0" name=""/>
        <dsp:cNvSpPr/>
      </dsp:nvSpPr>
      <dsp:spPr>
        <a:xfrm>
          <a:off x="9045371" y="2404988"/>
          <a:ext cx="606338" cy="270396"/>
        </a:xfrm>
        <a:custGeom>
          <a:avLst/>
          <a:gdLst/>
          <a:ahLst/>
          <a:cxnLst/>
          <a:rect l="0" t="0" r="0" b="0"/>
          <a:pathLst>
            <a:path>
              <a:moveTo>
                <a:pt x="606338" y="0"/>
              </a:moveTo>
              <a:lnTo>
                <a:pt x="606338" y="161198"/>
              </a:lnTo>
              <a:lnTo>
                <a:pt x="0" y="161198"/>
              </a:lnTo>
              <a:lnTo>
                <a:pt x="0" y="270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96519-34C8-403D-870F-67174296C2FB}">
      <dsp:nvSpPr>
        <dsp:cNvPr id="0" name=""/>
        <dsp:cNvSpPr/>
      </dsp:nvSpPr>
      <dsp:spPr>
        <a:xfrm>
          <a:off x="5407338" y="928205"/>
          <a:ext cx="4244371" cy="1008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589"/>
              </a:lnTo>
              <a:lnTo>
                <a:pt x="4244371" y="899589"/>
              </a:lnTo>
              <a:lnTo>
                <a:pt x="4244371" y="100878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14B3C-A10B-4765-BC3E-AA1AB066C3B8}">
      <dsp:nvSpPr>
        <dsp:cNvPr id="0" name=""/>
        <dsp:cNvSpPr/>
      </dsp:nvSpPr>
      <dsp:spPr>
        <a:xfrm>
          <a:off x="7226354" y="2404988"/>
          <a:ext cx="606338" cy="270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98"/>
              </a:lnTo>
              <a:lnTo>
                <a:pt x="606338" y="161198"/>
              </a:lnTo>
              <a:lnTo>
                <a:pt x="606338" y="270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E4F7C-DFAF-4555-9392-DB8AD0FA72E7}">
      <dsp:nvSpPr>
        <dsp:cNvPr id="0" name=""/>
        <dsp:cNvSpPr/>
      </dsp:nvSpPr>
      <dsp:spPr>
        <a:xfrm>
          <a:off x="6574295" y="3143380"/>
          <a:ext cx="91440" cy="2703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39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3A5B5-3F74-4A8F-A0EF-746C7E3A446C}">
      <dsp:nvSpPr>
        <dsp:cNvPr id="0" name=""/>
        <dsp:cNvSpPr/>
      </dsp:nvSpPr>
      <dsp:spPr>
        <a:xfrm>
          <a:off x="6620015" y="2404988"/>
          <a:ext cx="606338" cy="270396"/>
        </a:xfrm>
        <a:custGeom>
          <a:avLst/>
          <a:gdLst/>
          <a:ahLst/>
          <a:cxnLst/>
          <a:rect l="0" t="0" r="0" b="0"/>
          <a:pathLst>
            <a:path>
              <a:moveTo>
                <a:pt x="606338" y="0"/>
              </a:moveTo>
              <a:lnTo>
                <a:pt x="606338" y="161198"/>
              </a:lnTo>
              <a:lnTo>
                <a:pt x="0" y="161198"/>
              </a:lnTo>
              <a:lnTo>
                <a:pt x="0" y="270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C1BF1-9A56-4716-8918-12E1BA8E7C32}">
      <dsp:nvSpPr>
        <dsp:cNvPr id="0" name=""/>
        <dsp:cNvSpPr/>
      </dsp:nvSpPr>
      <dsp:spPr>
        <a:xfrm>
          <a:off x="5407338" y="928205"/>
          <a:ext cx="1819016" cy="1008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589"/>
              </a:lnTo>
              <a:lnTo>
                <a:pt x="1819016" y="899589"/>
              </a:lnTo>
              <a:lnTo>
                <a:pt x="1819016" y="100878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8A61C-D57B-40A4-B7C2-D876390586FD}">
      <dsp:nvSpPr>
        <dsp:cNvPr id="0" name=""/>
        <dsp:cNvSpPr/>
      </dsp:nvSpPr>
      <dsp:spPr>
        <a:xfrm>
          <a:off x="5361618" y="2404988"/>
          <a:ext cx="91440" cy="2703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9ED1E-173D-4CD9-A8DB-4A74B8FD2BDD}">
      <dsp:nvSpPr>
        <dsp:cNvPr id="0" name=""/>
        <dsp:cNvSpPr/>
      </dsp:nvSpPr>
      <dsp:spPr>
        <a:xfrm>
          <a:off x="5361618" y="928205"/>
          <a:ext cx="91440" cy="10087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878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67EC1-DDAA-4FB3-845E-A38537FD5ECB}">
      <dsp:nvSpPr>
        <dsp:cNvPr id="0" name=""/>
        <dsp:cNvSpPr/>
      </dsp:nvSpPr>
      <dsp:spPr>
        <a:xfrm>
          <a:off x="3588322" y="2404988"/>
          <a:ext cx="606338" cy="270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98"/>
              </a:lnTo>
              <a:lnTo>
                <a:pt x="606338" y="161198"/>
              </a:lnTo>
              <a:lnTo>
                <a:pt x="606338" y="270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DAB0-7676-4376-B785-F69343472165}">
      <dsp:nvSpPr>
        <dsp:cNvPr id="0" name=""/>
        <dsp:cNvSpPr/>
      </dsp:nvSpPr>
      <dsp:spPr>
        <a:xfrm>
          <a:off x="2981983" y="2404988"/>
          <a:ext cx="606338" cy="270396"/>
        </a:xfrm>
        <a:custGeom>
          <a:avLst/>
          <a:gdLst/>
          <a:ahLst/>
          <a:cxnLst/>
          <a:rect l="0" t="0" r="0" b="0"/>
          <a:pathLst>
            <a:path>
              <a:moveTo>
                <a:pt x="606338" y="0"/>
              </a:moveTo>
              <a:lnTo>
                <a:pt x="606338" y="161198"/>
              </a:lnTo>
              <a:lnTo>
                <a:pt x="0" y="161198"/>
              </a:lnTo>
              <a:lnTo>
                <a:pt x="0" y="270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A6F54-3720-4337-BEB5-3F3B195C2339}">
      <dsp:nvSpPr>
        <dsp:cNvPr id="0" name=""/>
        <dsp:cNvSpPr/>
      </dsp:nvSpPr>
      <dsp:spPr>
        <a:xfrm>
          <a:off x="3588322" y="928205"/>
          <a:ext cx="1819016" cy="1008788"/>
        </a:xfrm>
        <a:custGeom>
          <a:avLst/>
          <a:gdLst/>
          <a:ahLst/>
          <a:cxnLst/>
          <a:rect l="0" t="0" r="0" b="0"/>
          <a:pathLst>
            <a:path>
              <a:moveTo>
                <a:pt x="1819016" y="0"/>
              </a:moveTo>
              <a:lnTo>
                <a:pt x="1819016" y="899589"/>
              </a:lnTo>
              <a:lnTo>
                <a:pt x="0" y="899589"/>
              </a:lnTo>
              <a:lnTo>
                <a:pt x="0" y="100878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2380F-7CD5-4449-A128-E5E75C55DD5F}">
      <dsp:nvSpPr>
        <dsp:cNvPr id="0" name=""/>
        <dsp:cNvSpPr/>
      </dsp:nvSpPr>
      <dsp:spPr>
        <a:xfrm>
          <a:off x="1162967" y="2404988"/>
          <a:ext cx="606338" cy="270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98"/>
              </a:lnTo>
              <a:lnTo>
                <a:pt x="606338" y="161198"/>
              </a:lnTo>
              <a:lnTo>
                <a:pt x="606338" y="270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F94C-9995-43A5-991E-3818C4C47267}">
      <dsp:nvSpPr>
        <dsp:cNvPr id="0" name=""/>
        <dsp:cNvSpPr/>
      </dsp:nvSpPr>
      <dsp:spPr>
        <a:xfrm>
          <a:off x="556628" y="2404988"/>
          <a:ext cx="606338" cy="270396"/>
        </a:xfrm>
        <a:custGeom>
          <a:avLst/>
          <a:gdLst/>
          <a:ahLst/>
          <a:cxnLst/>
          <a:rect l="0" t="0" r="0" b="0"/>
          <a:pathLst>
            <a:path>
              <a:moveTo>
                <a:pt x="606338" y="0"/>
              </a:moveTo>
              <a:lnTo>
                <a:pt x="606338" y="161198"/>
              </a:lnTo>
              <a:lnTo>
                <a:pt x="0" y="161198"/>
              </a:lnTo>
              <a:lnTo>
                <a:pt x="0" y="2703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4DA3E-2FC5-4A8A-AA39-0F2CE539C781}">
      <dsp:nvSpPr>
        <dsp:cNvPr id="0" name=""/>
        <dsp:cNvSpPr/>
      </dsp:nvSpPr>
      <dsp:spPr>
        <a:xfrm>
          <a:off x="1162967" y="928205"/>
          <a:ext cx="4244371" cy="1008788"/>
        </a:xfrm>
        <a:custGeom>
          <a:avLst/>
          <a:gdLst/>
          <a:ahLst/>
          <a:cxnLst/>
          <a:rect l="0" t="0" r="0" b="0"/>
          <a:pathLst>
            <a:path>
              <a:moveTo>
                <a:pt x="4244371" y="0"/>
              </a:moveTo>
              <a:lnTo>
                <a:pt x="4244371" y="899589"/>
              </a:lnTo>
              <a:lnTo>
                <a:pt x="0" y="899589"/>
              </a:lnTo>
              <a:lnTo>
                <a:pt x="0" y="100878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81048-CCCA-4A31-8B16-1738D01ACF72}">
      <dsp:nvSpPr>
        <dsp:cNvPr id="0" name=""/>
        <dsp:cNvSpPr/>
      </dsp:nvSpPr>
      <dsp:spPr>
        <a:xfrm>
          <a:off x="4955392" y="460210"/>
          <a:ext cx="903890" cy="4679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PDG</a:t>
          </a:r>
          <a:endParaRPr lang="en-US" sz="900" kern="1200" dirty="0"/>
        </a:p>
      </dsp:txBody>
      <dsp:txXfrm>
        <a:off x="4955392" y="460210"/>
        <a:ext cx="903890" cy="467994"/>
      </dsp:txXfrm>
    </dsp:sp>
    <dsp:sp modelId="{C980FD0C-A8E4-4C74-9F71-5EA6872496E4}">
      <dsp:nvSpPr>
        <dsp:cNvPr id="0" name=""/>
        <dsp:cNvSpPr/>
      </dsp:nvSpPr>
      <dsp:spPr>
        <a:xfrm>
          <a:off x="5136171" y="824206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5136171" y="824206"/>
        <a:ext cx="813501" cy="155998"/>
      </dsp:txXfrm>
    </dsp:sp>
    <dsp:sp modelId="{8F718818-B3CD-425C-B4DF-3A7A67E7C57A}">
      <dsp:nvSpPr>
        <dsp:cNvPr id="0" name=""/>
        <dsp:cNvSpPr/>
      </dsp:nvSpPr>
      <dsp:spPr>
        <a:xfrm>
          <a:off x="711021" y="1936993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Directeur commercial Export</a:t>
          </a:r>
          <a:endParaRPr lang="en-US" sz="900" kern="1200" dirty="0"/>
        </a:p>
      </dsp:txBody>
      <dsp:txXfrm>
        <a:off x="711021" y="1936993"/>
        <a:ext cx="903890" cy="467994"/>
      </dsp:txXfrm>
    </dsp:sp>
    <dsp:sp modelId="{5382D646-CB04-42A5-BFDA-08C51768F9CE}">
      <dsp:nvSpPr>
        <dsp:cNvPr id="0" name=""/>
        <dsp:cNvSpPr/>
      </dsp:nvSpPr>
      <dsp:spPr>
        <a:xfrm>
          <a:off x="891799" y="2300989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891799" y="2300989"/>
        <a:ext cx="813501" cy="155998"/>
      </dsp:txXfrm>
    </dsp:sp>
    <dsp:sp modelId="{7619F84B-01FC-4B8D-9B75-348A5F479452}">
      <dsp:nvSpPr>
        <dsp:cNvPr id="0" name=""/>
        <dsp:cNvSpPr/>
      </dsp:nvSpPr>
      <dsp:spPr>
        <a:xfrm>
          <a:off x="104682" y="2675385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103955"/>
                <a:satOff val="-5995"/>
                <a:lumOff val="61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3955"/>
                <a:satOff val="-5995"/>
                <a:lumOff val="61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3955"/>
                <a:satOff val="-5995"/>
                <a:lumOff val="61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Responsable Zone Export</a:t>
          </a:r>
          <a:endParaRPr lang="en-US" sz="900" kern="1200" dirty="0"/>
        </a:p>
      </dsp:txBody>
      <dsp:txXfrm>
        <a:off x="104682" y="2675385"/>
        <a:ext cx="903890" cy="467994"/>
      </dsp:txXfrm>
    </dsp:sp>
    <dsp:sp modelId="{C7639079-1A60-4404-82CD-560E3B5C8A87}">
      <dsp:nvSpPr>
        <dsp:cNvPr id="0" name=""/>
        <dsp:cNvSpPr/>
      </dsp:nvSpPr>
      <dsp:spPr>
        <a:xfrm>
          <a:off x="285461" y="3039381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3955"/>
              <a:satOff val="-5995"/>
              <a:lumOff val="61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285461" y="3039381"/>
        <a:ext cx="813501" cy="155998"/>
      </dsp:txXfrm>
    </dsp:sp>
    <dsp:sp modelId="{D817ED4D-AFCD-46A8-9291-38E49EAA8592}">
      <dsp:nvSpPr>
        <dsp:cNvPr id="0" name=""/>
        <dsp:cNvSpPr/>
      </dsp:nvSpPr>
      <dsp:spPr>
        <a:xfrm>
          <a:off x="1317360" y="2675385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207909"/>
                <a:satOff val="-11990"/>
                <a:lumOff val="12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7909"/>
                <a:satOff val="-11990"/>
                <a:lumOff val="12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7909"/>
                <a:satOff val="-11990"/>
                <a:lumOff val="12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Responsable Zone Export</a:t>
          </a:r>
          <a:endParaRPr lang="en-US" sz="900" kern="1200" dirty="0"/>
        </a:p>
      </dsp:txBody>
      <dsp:txXfrm>
        <a:off x="1317360" y="2675385"/>
        <a:ext cx="903890" cy="467994"/>
      </dsp:txXfrm>
    </dsp:sp>
    <dsp:sp modelId="{2D375682-5965-48F4-9049-42110624A393}">
      <dsp:nvSpPr>
        <dsp:cNvPr id="0" name=""/>
        <dsp:cNvSpPr/>
      </dsp:nvSpPr>
      <dsp:spPr>
        <a:xfrm>
          <a:off x="1498138" y="3039381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1498138" y="3039381"/>
        <a:ext cx="813501" cy="155998"/>
      </dsp:txXfrm>
    </dsp:sp>
    <dsp:sp modelId="{81DAB865-05DF-425C-B44E-A797C4693161}">
      <dsp:nvSpPr>
        <dsp:cNvPr id="0" name=""/>
        <dsp:cNvSpPr/>
      </dsp:nvSpPr>
      <dsp:spPr>
        <a:xfrm>
          <a:off x="3136376" y="1936993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311864"/>
                <a:satOff val="-17985"/>
                <a:lumOff val="18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11864"/>
                <a:satOff val="-17985"/>
                <a:lumOff val="18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11864"/>
                <a:satOff val="-17985"/>
                <a:lumOff val="18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Directeur commercial France</a:t>
          </a:r>
          <a:endParaRPr lang="en-US" sz="900" kern="1200" dirty="0"/>
        </a:p>
      </dsp:txBody>
      <dsp:txXfrm>
        <a:off x="3136376" y="1936993"/>
        <a:ext cx="903890" cy="467994"/>
      </dsp:txXfrm>
    </dsp:sp>
    <dsp:sp modelId="{C4EE2251-1E66-4B56-B81E-5EFB64EEEB3A}">
      <dsp:nvSpPr>
        <dsp:cNvPr id="0" name=""/>
        <dsp:cNvSpPr/>
      </dsp:nvSpPr>
      <dsp:spPr>
        <a:xfrm>
          <a:off x="3317154" y="2300989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11864"/>
              <a:satOff val="-17985"/>
              <a:lumOff val="184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3317154" y="2300989"/>
        <a:ext cx="813501" cy="155998"/>
      </dsp:txXfrm>
    </dsp:sp>
    <dsp:sp modelId="{F5E17A12-609A-48CA-AD19-74E3DA379C43}">
      <dsp:nvSpPr>
        <dsp:cNvPr id="0" name=""/>
        <dsp:cNvSpPr/>
      </dsp:nvSpPr>
      <dsp:spPr>
        <a:xfrm>
          <a:off x="2530037" y="2675385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415818"/>
                <a:satOff val="-23979"/>
                <a:lumOff val="24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5818"/>
                <a:satOff val="-23979"/>
                <a:lumOff val="24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5818"/>
                <a:satOff val="-23979"/>
                <a:lumOff val="24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Chef de secteur</a:t>
          </a:r>
          <a:endParaRPr lang="en-US" sz="900" kern="1200" dirty="0"/>
        </a:p>
      </dsp:txBody>
      <dsp:txXfrm>
        <a:off x="2530037" y="2675385"/>
        <a:ext cx="903890" cy="467994"/>
      </dsp:txXfrm>
    </dsp:sp>
    <dsp:sp modelId="{0EAE0093-F7A5-42B4-885B-AB2D92CA99FF}">
      <dsp:nvSpPr>
        <dsp:cNvPr id="0" name=""/>
        <dsp:cNvSpPr/>
      </dsp:nvSpPr>
      <dsp:spPr>
        <a:xfrm>
          <a:off x="2710816" y="3039381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2710816" y="3039381"/>
        <a:ext cx="813501" cy="155998"/>
      </dsp:txXfrm>
    </dsp:sp>
    <dsp:sp modelId="{22C8ED2A-D13B-4DA1-B306-C76FA0B765C0}">
      <dsp:nvSpPr>
        <dsp:cNvPr id="0" name=""/>
        <dsp:cNvSpPr/>
      </dsp:nvSpPr>
      <dsp:spPr>
        <a:xfrm>
          <a:off x="3742715" y="2675385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519773"/>
                <a:satOff val="-29974"/>
                <a:lumOff val="3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9773"/>
                <a:satOff val="-29974"/>
                <a:lumOff val="3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9773"/>
                <a:satOff val="-29974"/>
                <a:lumOff val="3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Chef de secteur</a:t>
          </a:r>
          <a:endParaRPr lang="en-US" sz="900" kern="1200" dirty="0"/>
        </a:p>
      </dsp:txBody>
      <dsp:txXfrm>
        <a:off x="3742715" y="2675385"/>
        <a:ext cx="903890" cy="467994"/>
      </dsp:txXfrm>
    </dsp:sp>
    <dsp:sp modelId="{C5B11A3B-596F-4ED2-94B8-62EEBD7DC181}">
      <dsp:nvSpPr>
        <dsp:cNvPr id="0" name=""/>
        <dsp:cNvSpPr/>
      </dsp:nvSpPr>
      <dsp:spPr>
        <a:xfrm>
          <a:off x="3923493" y="3039381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519773"/>
              <a:satOff val="-29974"/>
              <a:lumOff val="30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3923493" y="3039381"/>
        <a:ext cx="813501" cy="155998"/>
      </dsp:txXfrm>
    </dsp:sp>
    <dsp:sp modelId="{53ACA087-9557-4EFF-8EFB-CCEEA77C9B97}">
      <dsp:nvSpPr>
        <dsp:cNvPr id="0" name=""/>
        <dsp:cNvSpPr/>
      </dsp:nvSpPr>
      <dsp:spPr>
        <a:xfrm>
          <a:off x="4955392" y="1936993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623727"/>
                <a:satOff val="-35969"/>
                <a:lumOff val="36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23727"/>
                <a:satOff val="-35969"/>
                <a:lumOff val="36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23727"/>
                <a:satOff val="-35969"/>
                <a:lumOff val="36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Directeur Marketing</a:t>
          </a:r>
          <a:endParaRPr lang="en-US" sz="900" kern="1200" dirty="0"/>
        </a:p>
      </dsp:txBody>
      <dsp:txXfrm>
        <a:off x="4955392" y="1936993"/>
        <a:ext cx="903890" cy="467994"/>
      </dsp:txXfrm>
    </dsp:sp>
    <dsp:sp modelId="{5AF5FBE2-5F17-489E-A1FA-646BD101BD59}">
      <dsp:nvSpPr>
        <dsp:cNvPr id="0" name=""/>
        <dsp:cNvSpPr/>
      </dsp:nvSpPr>
      <dsp:spPr>
        <a:xfrm>
          <a:off x="5136171" y="2300989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5136171" y="2300989"/>
        <a:ext cx="813501" cy="155998"/>
      </dsp:txXfrm>
    </dsp:sp>
    <dsp:sp modelId="{E7F9595D-12D3-4349-B344-DFB8C7479ABF}">
      <dsp:nvSpPr>
        <dsp:cNvPr id="0" name=""/>
        <dsp:cNvSpPr/>
      </dsp:nvSpPr>
      <dsp:spPr>
        <a:xfrm>
          <a:off x="4955392" y="2675385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Assistant marketing</a:t>
          </a:r>
          <a:endParaRPr lang="en-US" sz="900" kern="1200" dirty="0"/>
        </a:p>
      </dsp:txBody>
      <dsp:txXfrm>
        <a:off x="4955392" y="2675385"/>
        <a:ext cx="903890" cy="467994"/>
      </dsp:txXfrm>
    </dsp:sp>
    <dsp:sp modelId="{2EEF96B4-17F4-4062-B07F-949E1A5A54CC}">
      <dsp:nvSpPr>
        <dsp:cNvPr id="0" name=""/>
        <dsp:cNvSpPr/>
      </dsp:nvSpPr>
      <dsp:spPr>
        <a:xfrm>
          <a:off x="5136171" y="3039381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5136171" y="3039381"/>
        <a:ext cx="813501" cy="155998"/>
      </dsp:txXfrm>
    </dsp:sp>
    <dsp:sp modelId="{C46B96ED-B6CB-43B5-9152-FB068BA1DDAB}">
      <dsp:nvSpPr>
        <dsp:cNvPr id="0" name=""/>
        <dsp:cNvSpPr/>
      </dsp:nvSpPr>
      <dsp:spPr>
        <a:xfrm>
          <a:off x="6774409" y="1936993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831636"/>
                <a:satOff val="-47959"/>
                <a:lumOff val="49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1636"/>
                <a:satOff val="-47959"/>
                <a:lumOff val="49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1636"/>
                <a:satOff val="-47959"/>
                <a:lumOff val="49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Directeur administratif et financier</a:t>
          </a:r>
          <a:endParaRPr lang="en-US" sz="900" kern="1200" dirty="0"/>
        </a:p>
      </dsp:txBody>
      <dsp:txXfrm>
        <a:off x="6774409" y="1936993"/>
        <a:ext cx="903890" cy="467994"/>
      </dsp:txXfrm>
    </dsp:sp>
    <dsp:sp modelId="{23B11525-9655-4D77-981A-00F4B9531D70}">
      <dsp:nvSpPr>
        <dsp:cNvPr id="0" name=""/>
        <dsp:cNvSpPr/>
      </dsp:nvSpPr>
      <dsp:spPr>
        <a:xfrm>
          <a:off x="6955187" y="2300989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6955187" y="2300989"/>
        <a:ext cx="813501" cy="155998"/>
      </dsp:txXfrm>
    </dsp:sp>
    <dsp:sp modelId="{E6790138-3D32-4E43-A907-65703E09CB56}">
      <dsp:nvSpPr>
        <dsp:cNvPr id="0" name=""/>
        <dsp:cNvSpPr/>
      </dsp:nvSpPr>
      <dsp:spPr>
        <a:xfrm>
          <a:off x="6168070" y="2675385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935590"/>
                <a:satOff val="-53954"/>
                <a:lumOff val="55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35590"/>
                <a:satOff val="-53954"/>
                <a:lumOff val="55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35590"/>
                <a:satOff val="-53954"/>
                <a:lumOff val="55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Chef comptable</a:t>
          </a:r>
          <a:endParaRPr lang="en-US" sz="900" kern="1200" dirty="0"/>
        </a:p>
      </dsp:txBody>
      <dsp:txXfrm>
        <a:off x="6168070" y="2675385"/>
        <a:ext cx="903890" cy="467994"/>
      </dsp:txXfrm>
    </dsp:sp>
    <dsp:sp modelId="{23CFB8DA-4890-4738-8390-4767B77EB563}">
      <dsp:nvSpPr>
        <dsp:cNvPr id="0" name=""/>
        <dsp:cNvSpPr/>
      </dsp:nvSpPr>
      <dsp:spPr>
        <a:xfrm>
          <a:off x="6348848" y="3039381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935590"/>
              <a:satOff val="-53954"/>
              <a:lumOff val="554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6348848" y="3039381"/>
        <a:ext cx="813501" cy="155998"/>
      </dsp:txXfrm>
    </dsp:sp>
    <dsp:sp modelId="{7D039BB1-61D4-4E0C-8A44-5BF29F0D8AAD}">
      <dsp:nvSpPr>
        <dsp:cNvPr id="0" name=""/>
        <dsp:cNvSpPr/>
      </dsp:nvSpPr>
      <dsp:spPr>
        <a:xfrm>
          <a:off x="6168070" y="3413777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1039545"/>
                <a:satOff val="-59949"/>
                <a:lumOff val="61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39545"/>
                <a:satOff val="-59949"/>
                <a:lumOff val="61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39545"/>
                <a:satOff val="-59949"/>
                <a:lumOff val="61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Assistant comptable</a:t>
          </a:r>
          <a:endParaRPr lang="en-US" sz="900" kern="1200" dirty="0"/>
        </a:p>
      </dsp:txBody>
      <dsp:txXfrm>
        <a:off x="6168070" y="3413777"/>
        <a:ext cx="903890" cy="467994"/>
      </dsp:txXfrm>
    </dsp:sp>
    <dsp:sp modelId="{BA614C89-F147-4E81-AA16-E33B21757B0A}">
      <dsp:nvSpPr>
        <dsp:cNvPr id="0" name=""/>
        <dsp:cNvSpPr/>
      </dsp:nvSpPr>
      <dsp:spPr>
        <a:xfrm>
          <a:off x="6348848" y="3777772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6348848" y="3777772"/>
        <a:ext cx="813501" cy="155998"/>
      </dsp:txXfrm>
    </dsp:sp>
    <dsp:sp modelId="{FB0E69F2-7BBC-4346-8961-47E02C14F3D8}">
      <dsp:nvSpPr>
        <dsp:cNvPr id="0" name=""/>
        <dsp:cNvSpPr/>
      </dsp:nvSpPr>
      <dsp:spPr>
        <a:xfrm>
          <a:off x="7380748" y="2675385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1143499"/>
                <a:satOff val="-65943"/>
                <a:lumOff val="67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43499"/>
                <a:satOff val="-65943"/>
                <a:lumOff val="67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43499"/>
                <a:satOff val="-65943"/>
                <a:lumOff val="67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Responsable contrôle de gestion</a:t>
          </a:r>
          <a:endParaRPr lang="en-US" sz="900" kern="1200" dirty="0"/>
        </a:p>
      </dsp:txBody>
      <dsp:txXfrm>
        <a:off x="7380748" y="2675385"/>
        <a:ext cx="903890" cy="467994"/>
      </dsp:txXfrm>
    </dsp:sp>
    <dsp:sp modelId="{DFD70068-79CA-405C-B83C-2F12E95A2CDD}">
      <dsp:nvSpPr>
        <dsp:cNvPr id="0" name=""/>
        <dsp:cNvSpPr/>
      </dsp:nvSpPr>
      <dsp:spPr>
        <a:xfrm>
          <a:off x="7561526" y="3039381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143499"/>
              <a:satOff val="-65943"/>
              <a:lumOff val="677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7561526" y="3039381"/>
        <a:ext cx="813501" cy="155998"/>
      </dsp:txXfrm>
    </dsp:sp>
    <dsp:sp modelId="{FE56038C-0B54-404C-9E5B-F63E8901E132}">
      <dsp:nvSpPr>
        <dsp:cNvPr id="0" name=""/>
        <dsp:cNvSpPr/>
      </dsp:nvSpPr>
      <dsp:spPr>
        <a:xfrm>
          <a:off x="9199764" y="1936993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1247454"/>
                <a:satOff val="-71938"/>
                <a:lumOff val="73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47454"/>
                <a:satOff val="-71938"/>
                <a:lumOff val="73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47454"/>
                <a:satOff val="-71938"/>
                <a:lumOff val="73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Directeur d’exploitation</a:t>
          </a:r>
          <a:endParaRPr lang="en-US" sz="900" kern="1200" dirty="0"/>
        </a:p>
      </dsp:txBody>
      <dsp:txXfrm>
        <a:off x="9199764" y="1936993"/>
        <a:ext cx="903890" cy="467994"/>
      </dsp:txXfrm>
    </dsp:sp>
    <dsp:sp modelId="{915A9966-2EFA-4C52-9C02-327F814F01AF}">
      <dsp:nvSpPr>
        <dsp:cNvPr id="0" name=""/>
        <dsp:cNvSpPr/>
      </dsp:nvSpPr>
      <dsp:spPr>
        <a:xfrm>
          <a:off x="9380542" y="2300989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9380542" y="2300989"/>
        <a:ext cx="813501" cy="155998"/>
      </dsp:txXfrm>
    </dsp:sp>
    <dsp:sp modelId="{E59422AA-19D5-4D54-A6B6-3379D360EBC1}">
      <dsp:nvSpPr>
        <dsp:cNvPr id="0" name=""/>
        <dsp:cNvSpPr/>
      </dsp:nvSpPr>
      <dsp:spPr>
        <a:xfrm>
          <a:off x="8593425" y="2675385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1351408"/>
                <a:satOff val="-77933"/>
                <a:lumOff val="80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51408"/>
                <a:satOff val="-77933"/>
                <a:lumOff val="80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51408"/>
                <a:satOff val="-77933"/>
                <a:lumOff val="80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Responsable qualité</a:t>
          </a:r>
          <a:endParaRPr lang="en-US" sz="900" kern="1200" dirty="0"/>
        </a:p>
      </dsp:txBody>
      <dsp:txXfrm>
        <a:off x="8593425" y="2675385"/>
        <a:ext cx="903890" cy="467994"/>
      </dsp:txXfrm>
    </dsp:sp>
    <dsp:sp modelId="{58C69DE2-956B-4690-9DB6-97B68C14A846}">
      <dsp:nvSpPr>
        <dsp:cNvPr id="0" name=""/>
        <dsp:cNvSpPr/>
      </dsp:nvSpPr>
      <dsp:spPr>
        <a:xfrm>
          <a:off x="8774203" y="3039381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351408"/>
              <a:satOff val="-77933"/>
              <a:lumOff val="80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8774203" y="3039381"/>
        <a:ext cx="813501" cy="155998"/>
      </dsp:txXfrm>
    </dsp:sp>
    <dsp:sp modelId="{B0440DE1-C4D1-4275-8AAC-138CBD52D6CA}">
      <dsp:nvSpPr>
        <dsp:cNvPr id="0" name=""/>
        <dsp:cNvSpPr/>
      </dsp:nvSpPr>
      <dsp:spPr>
        <a:xfrm>
          <a:off x="9806103" y="2675385"/>
          <a:ext cx="903890" cy="467994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603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Responsable production</a:t>
          </a:r>
          <a:endParaRPr lang="en-US" sz="900" kern="1200" dirty="0"/>
        </a:p>
      </dsp:txBody>
      <dsp:txXfrm>
        <a:off x="9806103" y="2675385"/>
        <a:ext cx="903890" cy="467994"/>
      </dsp:txXfrm>
    </dsp:sp>
    <dsp:sp modelId="{C61039D8-AD0D-4DDF-8BFB-3E0E15E43F63}">
      <dsp:nvSpPr>
        <dsp:cNvPr id="0" name=""/>
        <dsp:cNvSpPr/>
      </dsp:nvSpPr>
      <dsp:spPr>
        <a:xfrm>
          <a:off x="9986881" y="3039381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9986881" y="3039381"/>
        <a:ext cx="813501" cy="155998"/>
      </dsp:txXfrm>
    </dsp:sp>
    <dsp:sp modelId="{56B75099-7045-419E-ABC3-E89368267E56}">
      <dsp:nvSpPr>
        <dsp:cNvPr id="0" name=""/>
        <dsp:cNvSpPr/>
      </dsp:nvSpPr>
      <dsp:spPr>
        <a:xfrm>
          <a:off x="4349054" y="1198602"/>
          <a:ext cx="903890" cy="467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6039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Assistant du directeur</a:t>
          </a:r>
          <a:endParaRPr lang="en-US" sz="1000" kern="1200" dirty="0"/>
        </a:p>
      </dsp:txBody>
      <dsp:txXfrm>
        <a:off x="4349054" y="1198602"/>
        <a:ext cx="903890" cy="467994"/>
      </dsp:txXfrm>
    </dsp:sp>
    <dsp:sp modelId="{8F4B91D6-5882-4124-B47B-FABB5E213243}">
      <dsp:nvSpPr>
        <dsp:cNvPr id="0" name=""/>
        <dsp:cNvSpPr/>
      </dsp:nvSpPr>
      <dsp:spPr>
        <a:xfrm>
          <a:off x="4529832" y="1562598"/>
          <a:ext cx="813501" cy="155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Nom</a:t>
          </a:r>
          <a:endParaRPr lang="en-US" sz="1000" kern="1200" dirty="0"/>
        </a:p>
      </dsp:txBody>
      <dsp:txXfrm>
        <a:off x="4529832" y="1562598"/>
        <a:ext cx="813501" cy="155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5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7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5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8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2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6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7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5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8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6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2150-4643-41ED-ADAC-3489FEC0CEC1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F020-7A6A-48AD-87A7-0FCBAAA28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7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sz="5400" dirty="0"/>
              <a:t>Organigramme</a:t>
            </a:r>
            <a:endParaRPr lang="en-US" sz="5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438238"/>
              </p:ext>
            </p:extLst>
          </p:nvPr>
        </p:nvGraphicFramePr>
        <p:xfrm>
          <a:off x="643467" y="1782981"/>
          <a:ext cx="10905066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32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62</Words>
  <Application>Microsoft Office PowerPoint</Application>
  <PresentationFormat>Panorámica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Organigramme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entreprise</dc:title>
  <dc:creator>Jean-Marie Bugarel</dc:creator>
  <cp:lastModifiedBy>H1077</cp:lastModifiedBy>
  <cp:revision>4</cp:revision>
  <dcterms:created xsi:type="dcterms:W3CDTF">2017-11-10T10:33:43Z</dcterms:created>
  <dcterms:modified xsi:type="dcterms:W3CDTF">2023-02-25T22:22:40Z</dcterms:modified>
</cp:coreProperties>
</file>