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28800425" cy="162004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F0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35" d="100"/>
          <a:sy n="35" d="100"/>
        </p:scale>
        <p:origin x="45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6273" y="1620043"/>
            <a:ext cx="18900279" cy="7020192"/>
          </a:xfrm>
        </p:spPr>
        <p:txBody>
          <a:bodyPr anchor="b">
            <a:normAutofit/>
          </a:bodyPr>
          <a:lstStyle>
            <a:lvl1pPr algn="l">
              <a:defRPr sz="11339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6273" y="9080247"/>
            <a:ext cx="15120223" cy="4600124"/>
          </a:xfrm>
        </p:spPr>
        <p:txBody>
          <a:bodyPr anchor="t">
            <a:normAutofit/>
          </a:bodyPr>
          <a:lstStyle>
            <a:lvl1pPr marL="0" indent="0" algn="l">
              <a:buNone/>
              <a:defRPr sz="4961">
                <a:solidFill>
                  <a:schemeClr val="bg2">
                    <a:lumMod val="75000"/>
                  </a:schemeClr>
                </a:solidFill>
              </a:defRPr>
            </a:lvl1pPr>
            <a:lvl2pPr marL="107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59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39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19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399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479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559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639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30/04/2023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19436536" y="20001"/>
            <a:ext cx="9000133" cy="900024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14428962" y="216255"/>
            <a:ext cx="14363964" cy="143641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17092752" y="540015"/>
            <a:ext cx="11700173" cy="117003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7329006" y="76251"/>
            <a:ext cx="11463923" cy="1146406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18532777" y="1440042"/>
            <a:ext cx="10260149" cy="1026027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6841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1620024" y="1260034"/>
            <a:ext cx="25556626" cy="7380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780"/>
            </a:lvl1pPr>
            <a:lvl2pPr marL="1079998" indent="0">
              <a:buNone/>
              <a:defRPr sz="3780"/>
            </a:lvl2pPr>
            <a:lvl3pPr marL="2159996" indent="0">
              <a:buNone/>
              <a:defRPr sz="3780"/>
            </a:lvl3pPr>
            <a:lvl4pPr marL="3239994" indent="0">
              <a:buNone/>
              <a:defRPr sz="3780"/>
            </a:lvl4pPr>
            <a:lvl5pPr marL="4319991" indent="0">
              <a:buNone/>
              <a:defRPr sz="3780"/>
            </a:lvl5pPr>
            <a:lvl6pPr marL="5399989" indent="0">
              <a:buNone/>
              <a:defRPr sz="3780"/>
            </a:lvl6pPr>
            <a:lvl7pPr marL="6479987" indent="0">
              <a:buNone/>
              <a:defRPr sz="3780"/>
            </a:lvl7pPr>
            <a:lvl8pPr marL="7559985" indent="0">
              <a:buNone/>
              <a:defRPr sz="3780"/>
            </a:lvl8pPr>
            <a:lvl9pPr marL="8639983" indent="0">
              <a:buNone/>
              <a:defRPr sz="378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2160036" y="9080246"/>
            <a:ext cx="19616534" cy="1080029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3780"/>
            </a:lvl1pPr>
            <a:lvl2pPr marL="1079998" indent="0">
              <a:buFontTx/>
              <a:buNone/>
              <a:defRPr/>
            </a:lvl2pPr>
            <a:lvl3pPr marL="2159996" indent="0">
              <a:buFontTx/>
              <a:buNone/>
              <a:defRPr/>
            </a:lvl3pPr>
            <a:lvl4pPr marL="3239994" indent="0">
              <a:buFontTx/>
              <a:buNone/>
              <a:defRPr/>
            </a:lvl4pPr>
            <a:lvl5pPr marL="4319991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30/04/2023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742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6275" y="1620044"/>
            <a:ext cx="23760351" cy="6480175"/>
          </a:xfrm>
        </p:spPr>
        <p:txBody>
          <a:bodyPr anchor="ctr">
            <a:normAutofit/>
          </a:bodyPr>
          <a:lstStyle>
            <a:lvl1pPr algn="l">
              <a:defRPr sz="7559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6273" y="9720263"/>
            <a:ext cx="20164049" cy="444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4724">
                <a:solidFill>
                  <a:schemeClr val="bg2">
                    <a:lumMod val="75000"/>
                  </a:schemeClr>
                </a:solidFill>
              </a:defRPr>
            </a:lvl1pPr>
            <a:lvl2pPr marL="1079998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30/04/2023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3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6287" y="1620044"/>
            <a:ext cx="21600321" cy="6480175"/>
          </a:xfrm>
        </p:spPr>
        <p:txBody>
          <a:bodyPr anchor="ctr">
            <a:normAutofit/>
          </a:bodyPr>
          <a:lstStyle>
            <a:lvl1pPr algn="l">
              <a:defRPr sz="7559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416299" y="8100219"/>
            <a:ext cx="20160298" cy="900024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1079998" indent="0">
              <a:buFontTx/>
              <a:buNone/>
              <a:defRPr/>
            </a:lvl2pPr>
            <a:lvl3pPr marL="2159996" indent="0">
              <a:buFontTx/>
              <a:buNone/>
              <a:defRPr/>
            </a:lvl3pPr>
            <a:lvl4pPr marL="3239994" indent="0">
              <a:buFontTx/>
              <a:buNone/>
              <a:defRPr/>
            </a:lvl4pPr>
            <a:lvl5pPr marL="4319991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6275" y="10160277"/>
            <a:ext cx="20160298" cy="3980104"/>
          </a:xfrm>
        </p:spPr>
        <p:txBody>
          <a:bodyPr anchor="ctr">
            <a:normAutofit/>
          </a:bodyPr>
          <a:lstStyle>
            <a:lvl1pPr marL="0" indent="0" algn="l">
              <a:buNone/>
              <a:defRPr sz="4724">
                <a:solidFill>
                  <a:schemeClr val="bg2">
                    <a:lumMod val="75000"/>
                  </a:schemeClr>
                </a:solidFill>
              </a:defRPr>
            </a:lvl1pPr>
            <a:lvl2pPr marL="1079998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30/04/2023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256267" y="1918687"/>
            <a:ext cx="1440021" cy="1381398"/>
          </a:xfrm>
          <a:prstGeom prst="rect">
            <a:avLst/>
          </a:prstGeom>
        </p:spPr>
        <p:txBody>
          <a:bodyPr vert="horz" lIns="216003" tIns="108002" rIns="216003" bIns="108002" rtlCol="0" anchor="ctr">
            <a:noAutofit/>
          </a:bodyPr>
          <a:lstStyle/>
          <a:p>
            <a:pPr lvl="0"/>
            <a:r>
              <a:rPr lang="en-US" sz="1889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296607" y="6540179"/>
            <a:ext cx="1440021" cy="1381398"/>
          </a:xfrm>
          <a:prstGeom prst="rect">
            <a:avLst/>
          </a:prstGeom>
        </p:spPr>
        <p:txBody>
          <a:bodyPr vert="horz" lIns="216003" tIns="108002" rIns="216003" bIns="108002" rtlCol="0" anchor="ctr">
            <a:noAutofit/>
          </a:bodyPr>
          <a:lstStyle/>
          <a:p>
            <a:pPr lvl="0" algn="r"/>
            <a:r>
              <a:rPr lang="en-US" sz="1889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6655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6272" y="8100219"/>
            <a:ext cx="20160298" cy="4009715"/>
          </a:xfrm>
        </p:spPr>
        <p:txBody>
          <a:bodyPr anchor="b">
            <a:normAutofit/>
          </a:bodyPr>
          <a:lstStyle>
            <a:lvl1pPr algn="l">
              <a:defRPr sz="7559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6271" y="12125480"/>
            <a:ext cx="20164053" cy="2032496"/>
          </a:xfrm>
        </p:spPr>
        <p:txBody>
          <a:bodyPr anchor="t">
            <a:normAutofit/>
          </a:bodyPr>
          <a:lstStyle>
            <a:lvl1pPr marL="0" indent="0" algn="l">
              <a:buNone/>
              <a:defRPr sz="4724">
                <a:solidFill>
                  <a:schemeClr val="bg2">
                    <a:lumMod val="75000"/>
                  </a:schemeClr>
                </a:solidFill>
              </a:defRPr>
            </a:lvl1pPr>
            <a:lvl2pPr marL="1079998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30/04/2023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05827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6291" y="1620044"/>
            <a:ext cx="21600319" cy="6480175"/>
          </a:xfrm>
        </p:spPr>
        <p:txBody>
          <a:bodyPr anchor="ctr">
            <a:normAutofit/>
          </a:bodyPr>
          <a:lstStyle>
            <a:lvl1pPr algn="l">
              <a:defRPr sz="7559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16274" y="9280253"/>
            <a:ext cx="20160300" cy="248006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5669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6271" y="11760318"/>
            <a:ext cx="20160300" cy="2400065"/>
          </a:xfrm>
        </p:spPr>
        <p:txBody>
          <a:bodyPr anchor="t">
            <a:normAutofit/>
          </a:bodyPr>
          <a:lstStyle>
            <a:lvl1pPr marL="0" indent="0" algn="l">
              <a:buNone/>
              <a:defRPr sz="4252">
                <a:solidFill>
                  <a:schemeClr val="bg2">
                    <a:lumMod val="75000"/>
                  </a:schemeClr>
                </a:solidFill>
              </a:defRPr>
            </a:lvl1pPr>
            <a:lvl2pPr marL="1079998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30/04/2023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256267" y="1918687"/>
            <a:ext cx="1440021" cy="1381398"/>
          </a:xfrm>
          <a:prstGeom prst="rect">
            <a:avLst/>
          </a:prstGeom>
        </p:spPr>
        <p:txBody>
          <a:bodyPr vert="horz" lIns="216003" tIns="108002" rIns="216003" bIns="108002" rtlCol="0" anchor="ctr">
            <a:noAutofit/>
          </a:bodyPr>
          <a:lstStyle/>
          <a:p>
            <a:pPr lvl="0"/>
            <a:r>
              <a:rPr lang="en-US" sz="1889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296607" y="6540179"/>
            <a:ext cx="1440021" cy="1381398"/>
          </a:xfrm>
          <a:prstGeom prst="rect">
            <a:avLst/>
          </a:prstGeom>
        </p:spPr>
        <p:txBody>
          <a:bodyPr vert="horz" lIns="216003" tIns="108002" rIns="216003" bIns="108002" rtlCol="0" anchor="ctr">
            <a:noAutofit/>
          </a:bodyPr>
          <a:lstStyle/>
          <a:p>
            <a:pPr lvl="0" algn="r"/>
            <a:r>
              <a:rPr lang="en-US" sz="1889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3577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6275" y="1620044"/>
            <a:ext cx="23760351" cy="648017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16272" y="9280252"/>
            <a:ext cx="20160298" cy="198005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5669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6271" y="11260303"/>
            <a:ext cx="20160300" cy="2900079"/>
          </a:xfrm>
        </p:spPr>
        <p:txBody>
          <a:bodyPr anchor="t">
            <a:normAutofit/>
          </a:bodyPr>
          <a:lstStyle>
            <a:lvl1pPr marL="0" indent="0" algn="l">
              <a:buNone/>
              <a:defRPr sz="4252">
                <a:solidFill>
                  <a:schemeClr val="bg2">
                    <a:lumMod val="75000"/>
                  </a:schemeClr>
                </a:solidFill>
              </a:defRPr>
            </a:lvl1pPr>
            <a:lvl2pPr marL="1079998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30/04/2023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3330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30/04/2023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56155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516551" y="1620044"/>
            <a:ext cx="4860072" cy="1080029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0024" y="1620044"/>
            <a:ext cx="18480273" cy="12540339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30/04/2023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172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30/04/2023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8876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6271" y="4740128"/>
            <a:ext cx="20160300" cy="5389752"/>
          </a:xfrm>
        </p:spPr>
        <p:txBody>
          <a:bodyPr anchor="b">
            <a:normAutofit/>
          </a:bodyPr>
          <a:lstStyle>
            <a:lvl1pPr algn="l">
              <a:defRPr sz="8504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6275" y="10620287"/>
            <a:ext cx="20160298" cy="3540096"/>
          </a:xfrm>
        </p:spPr>
        <p:txBody>
          <a:bodyPr anchor="t">
            <a:normAutofit/>
          </a:bodyPr>
          <a:lstStyle>
            <a:lvl1pPr marL="0" indent="0" algn="l">
              <a:buNone/>
              <a:defRPr sz="4252">
                <a:solidFill>
                  <a:schemeClr val="bg2">
                    <a:lumMod val="75000"/>
                  </a:schemeClr>
                </a:solidFill>
              </a:defRPr>
            </a:lvl1pPr>
            <a:lvl2pPr marL="1079998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30/04/2023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3051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6272" y="1620045"/>
            <a:ext cx="11663924" cy="854023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20203" y="1620046"/>
            <a:ext cx="11656422" cy="8540229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30/04/2023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2855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6287" y="1620044"/>
            <a:ext cx="10983911" cy="1361286"/>
          </a:xfrm>
        </p:spPr>
        <p:txBody>
          <a:bodyPr anchor="b">
            <a:noAutofit/>
          </a:bodyPr>
          <a:lstStyle>
            <a:lvl1pPr marL="0" indent="0">
              <a:buNone/>
              <a:defRPr sz="6614" b="0">
                <a:solidFill>
                  <a:schemeClr val="tx1"/>
                </a:solidFill>
              </a:defRPr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6272" y="3001331"/>
            <a:ext cx="11663924" cy="7158945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360210" y="1620044"/>
            <a:ext cx="11020164" cy="1361286"/>
          </a:xfrm>
        </p:spPr>
        <p:txBody>
          <a:bodyPr anchor="b">
            <a:noAutofit/>
          </a:bodyPr>
          <a:lstStyle>
            <a:lvl1pPr marL="0" indent="0">
              <a:buNone/>
              <a:defRPr sz="6614" b="0">
                <a:solidFill>
                  <a:schemeClr val="tx1"/>
                </a:solidFill>
              </a:defRPr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716450" y="2981329"/>
            <a:ext cx="11643923" cy="7158945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30/04/2023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134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30/04/2023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2080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30/04/2023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007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6496" y="1620044"/>
            <a:ext cx="8640128" cy="3240088"/>
          </a:xfrm>
        </p:spPr>
        <p:txBody>
          <a:bodyPr anchor="b">
            <a:normAutofit/>
          </a:bodyPr>
          <a:lstStyle>
            <a:lvl1pPr algn="l">
              <a:defRPr sz="5669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6274" y="1620044"/>
            <a:ext cx="14040210" cy="12540339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36496" y="5220140"/>
            <a:ext cx="8640128" cy="4940134"/>
          </a:xfrm>
        </p:spPr>
        <p:txBody>
          <a:bodyPr anchor="t">
            <a:normAutofit/>
          </a:bodyPr>
          <a:lstStyle>
            <a:lvl1pPr marL="0" indent="0">
              <a:buNone/>
              <a:defRPr sz="3780"/>
            </a:lvl1pPr>
            <a:lvl2pPr marL="1079998" indent="0">
              <a:buNone/>
              <a:defRPr sz="2835"/>
            </a:lvl2pPr>
            <a:lvl3pPr marL="2159996" indent="0">
              <a:buNone/>
              <a:defRPr sz="2362"/>
            </a:lvl3pPr>
            <a:lvl4pPr marL="3239994" indent="0">
              <a:buNone/>
              <a:defRPr sz="2126"/>
            </a:lvl4pPr>
            <a:lvl5pPr marL="4319991" indent="0">
              <a:buNone/>
              <a:defRPr sz="2126"/>
            </a:lvl5pPr>
            <a:lvl6pPr marL="5399989" indent="0">
              <a:buNone/>
              <a:defRPr sz="2126"/>
            </a:lvl6pPr>
            <a:lvl7pPr marL="6479987" indent="0">
              <a:buNone/>
              <a:defRPr sz="2126"/>
            </a:lvl7pPr>
            <a:lvl8pPr marL="7559985" indent="0">
              <a:buNone/>
              <a:defRPr sz="2126"/>
            </a:lvl8pPr>
            <a:lvl9pPr marL="8639983" indent="0">
              <a:buNone/>
              <a:defRPr sz="212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30/04/2023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9006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413" y="3420092"/>
            <a:ext cx="14220210" cy="2700073"/>
          </a:xfrm>
        </p:spPr>
        <p:txBody>
          <a:bodyPr anchor="b">
            <a:normAutofit/>
          </a:bodyPr>
          <a:lstStyle>
            <a:lvl1pPr algn="l">
              <a:defRPr sz="6614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36283" y="2160058"/>
            <a:ext cx="7750447" cy="10800292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780"/>
            </a:lvl1pPr>
            <a:lvl2pPr marL="1079998" indent="0">
              <a:buNone/>
              <a:defRPr sz="3780"/>
            </a:lvl2pPr>
            <a:lvl3pPr marL="2159996" indent="0">
              <a:buNone/>
              <a:defRPr sz="3780"/>
            </a:lvl3pPr>
            <a:lvl4pPr marL="3239994" indent="0">
              <a:buNone/>
              <a:defRPr sz="3780"/>
            </a:lvl4pPr>
            <a:lvl5pPr marL="4319991" indent="0">
              <a:buNone/>
              <a:defRPr sz="3780"/>
            </a:lvl5pPr>
            <a:lvl6pPr marL="5399989" indent="0">
              <a:buNone/>
              <a:defRPr sz="3780"/>
            </a:lvl6pPr>
            <a:lvl7pPr marL="6479987" indent="0">
              <a:buNone/>
              <a:defRPr sz="3780"/>
            </a:lvl7pPr>
            <a:lvl8pPr marL="7559985" indent="0">
              <a:buNone/>
              <a:defRPr sz="3780"/>
            </a:lvl8pPr>
            <a:lvl9pPr marL="8639983" indent="0">
              <a:buNone/>
              <a:defRPr sz="378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6413" y="6560177"/>
            <a:ext cx="14223961" cy="4840130"/>
          </a:xfrm>
        </p:spPr>
        <p:txBody>
          <a:bodyPr anchor="t">
            <a:normAutofit/>
          </a:bodyPr>
          <a:lstStyle>
            <a:lvl1pPr marL="0" indent="0">
              <a:buNone/>
              <a:defRPr sz="4252"/>
            </a:lvl1pPr>
            <a:lvl2pPr marL="1079998" indent="0">
              <a:buNone/>
              <a:defRPr sz="2835"/>
            </a:lvl2pPr>
            <a:lvl3pPr marL="2159996" indent="0">
              <a:buNone/>
              <a:defRPr sz="2362"/>
            </a:lvl3pPr>
            <a:lvl4pPr marL="3239994" indent="0">
              <a:buNone/>
              <a:defRPr sz="2126"/>
            </a:lvl4pPr>
            <a:lvl5pPr marL="4319991" indent="0">
              <a:buNone/>
              <a:defRPr sz="2126"/>
            </a:lvl5pPr>
            <a:lvl6pPr marL="5399989" indent="0">
              <a:buNone/>
              <a:defRPr sz="2126"/>
            </a:lvl6pPr>
            <a:lvl7pPr marL="6479987" indent="0">
              <a:buNone/>
              <a:defRPr sz="2126"/>
            </a:lvl7pPr>
            <a:lvl8pPr marL="7559985" indent="0">
              <a:buNone/>
              <a:defRPr sz="2126"/>
            </a:lvl8pPr>
            <a:lvl9pPr marL="8639983" indent="0">
              <a:buNone/>
              <a:defRPr sz="212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30/04/2023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629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1749067" y="7000190"/>
            <a:ext cx="7043863" cy="7580206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16272" y="10600285"/>
            <a:ext cx="20160298" cy="356009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6272" y="1620045"/>
            <a:ext cx="20160298" cy="8540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396594" y="14580396"/>
            <a:ext cx="3780056" cy="86252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362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ADE3D04-C96A-46A0-8BCA-0C90D7CE8AD2}" type="datetimeFigureOut">
              <a:rPr lang="es-MX" smtClean="0"/>
              <a:t>30/04/2023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16273" y="14580396"/>
            <a:ext cx="17820263" cy="86252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2362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480363" y="13177857"/>
            <a:ext cx="2698256" cy="15825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7559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30583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1079998" rtl="0" eaLnBrk="1" latinLnBrk="0" hangingPunct="1">
        <a:spcBef>
          <a:spcPct val="0"/>
        </a:spcBef>
        <a:buNone/>
        <a:defRPr sz="8504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674999" indent="-674999" algn="l" defTabSz="1079998" rtl="0" eaLnBrk="1" latinLnBrk="0" hangingPunct="1">
        <a:spcBef>
          <a:spcPct val="20000"/>
        </a:spcBef>
        <a:spcAft>
          <a:spcPts val="141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472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1754996" indent="-674999" algn="l" defTabSz="1079998" rtl="0" eaLnBrk="1" latinLnBrk="0" hangingPunct="1">
        <a:spcBef>
          <a:spcPct val="20000"/>
        </a:spcBef>
        <a:spcAft>
          <a:spcPts val="141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4252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2834994" indent="-674999" algn="l" defTabSz="1079998" rtl="0" eaLnBrk="1" latinLnBrk="0" hangingPunct="1">
        <a:spcBef>
          <a:spcPct val="20000"/>
        </a:spcBef>
        <a:spcAft>
          <a:spcPts val="141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78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3644993" indent="-404999" algn="l" defTabSz="1079998" rtl="0" eaLnBrk="1" latinLnBrk="0" hangingPunct="1">
        <a:spcBef>
          <a:spcPct val="20000"/>
        </a:spcBef>
        <a:spcAft>
          <a:spcPts val="141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307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4724991" indent="-404999" algn="l" defTabSz="1079998" rtl="0" eaLnBrk="1" latinLnBrk="0" hangingPunct="1">
        <a:spcBef>
          <a:spcPct val="20000"/>
        </a:spcBef>
        <a:spcAft>
          <a:spcPts val="141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307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5939988" indent="-539999" algn="l" defTabSz="1079998" rtl="0" eaLnBrk="1" latinLnBrk="0" hangingPunct="1">
        <a:spcBef>
          <a:spcPct val="20000"/>
        </a:spcBef>
        <a:spcAft>
          <a:spcPts val="141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307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7019986" indent="-539999" algn="l" defTabSz="1079998" rtl="0" eaLnBrk="1" latinLnBrk="0" hangingPunct="1">
        <a:spcBef>
          <a:spcPct val="20000"/>
        </a:spcBef>
        <a:spcAft>
          <a:spcPts val="141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307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8099984" indent="-539999" algn="l" defTabSz="1079998" rtl="0" eaLnBrk="1" latinLnBrk="0" hangingPunct="1">
        <a:spcBef>
          <a:spcPct val="20000"/>
        </a:spcBef>
        <a:spcAft>
          <a:spcPts val="141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307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9179982" indent="-539999" algn="l" defTabSz="1079998" rtl="0" eaLnBrk="1" latinLnBrk="0" hangingPunct="1">
        <a:spcBef>
          <a:spcPct val="20000"/>
        </a:spcBef>
        <a:spcAft>
          <a:spcPts val="141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307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1079998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1079998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1079998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1079998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1079998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1079998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1079998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1079998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4"/>
          <p:cNvSpPr/>
          <p:nvPr/>
        </p:nvSpPr>
        <p:spPr>
          <a:xfrm>
            <a:off x="12624619" y="1162665"/>
            <a:ext cx="4041058" cy="129785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redondeado 5"/>
          <p:cNvSpPr/>
          <p:nvPr/>
        </p:nvSpPr>
        <p:spPr>
          <a:xfrm>
            <a:off x="12624619" y="3029565"/>
            <a:ext cx="4041058" cy="129785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redondeado 6"/>
          <p:cNvSpPr/>
          <p:nvPr/>
        </p:nvSpPr>
        <p:spPr>
          <a:xfrm>
            <a:off x="2947219" y="5829054"/>
            <a:ext cx="4041058" cy="129785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redondeado 7"/>
          <p:cNvSpPr/>
          <p:nvPr/>
        </p:nvSpPr>
        <p:spPr>
          <a:xfrm>
            <a:off x="7709719" y="5829054"/>
            <a:ext cx="4041058" cy="129785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redondeado 8"/>
          <p:cNvSpPr/>
          <p:nvPr/>
        </p:nvSpPr>
        <p:spPr>
          <a:xfrm>
            <a:off x="15405919" y="5829054"/>
            <a:ext cx="4041058" cy="129785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redondeado 9"/>
          <p:cNvSpPr/>
          <p:nvPr/>
        </p:nvSpPr>
        <p:spPr>
          <a:xfrm>
            <a:off x="22354253" y="5829054"/>
            <a:ext cx="4041058" cy="129785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Rectángulo redondeado 10"/>
          <p:cNvSpPr/>
          <p:nvPr/>
        </p:nvSpPr>
        <p:spPr>
          <a:xfrm>
            <a:off x="22354253" y="7810254"/>
            <a:ext cx="4041058" cy="129785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redondeado 11"/>
          <p:cNvSpPr/>
          <p:nvPr/>
        </p:nvSpPr>
        <p:spPr>
          <a:xfrm>
            <a:off x="17569630" y="7810254"/>
            <a:ext cx="4041058" cy="129785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Rectángulo redondeado 12"/>
          <p:cNvSpPr/>
          <p:nvPr/>
        </p:nvSpPr>
        <p:spPr>
          <a:xfrm>
            <a:off x="13213940" y="7810254"/>
            <a:ext cx="4041058" cy="129785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Rectángulo redondeado 13"/>
          <p:cNvSpPr/>
          <p:nvPr/>
        </p:nvSpPr>
        <p:spPr>
          <a:xfrm>
            <a:off x="8467417" y="7810254"/>
            <a:ext cx="4041058" cy="129785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Rectángulo redondeado 14"/>
          <p:cNvSpPr/>
          <p:nvPr/>
        </p:nvSpPr>
        <p:spPr>
          <a:xfrm>
            <a:off x="3720894" y="7810254"/>
            <a:ext cx="4041058" cy="129785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Rectángulo redondeado 15"/>
          <p:cNvSpPr/>
          <p:nvPr/>
        </p:nvSpPr>
        <p:spPr>
          <a:xfrm>
            <a:off x="3720894" y="9849710"/>
            <a:ext cx="4041058" cy="129785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Rectángulo redondeado 16"/>
          <p:cNvSpPr/>
          <p:nvPr/>
        </p:nvSpPr>
        <p:spPr>
          <a:xfrm>
            <a:off x="3668661" y="11889166"/>
            <a:ext cx="4041058" cy="129785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Rectángulo redondeado 17"/>
          <p:cNvSpPr/>
          <p:nvPr/>
        </p:nvSpPr>
        <p:spPr>
          <a:xfrm>
            <a:off x="8521494" y="9791454"/>
            <a:ext cx="4041058" cy="129785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Rectángulo redondeado 18"/>
          <p:cNvSpPr/>
          <p:nvPr/>
        </p:nvSpPr>
        <p:spPr>
          <a:xfrm>
            <a:off x="8521494" y="11772654"/>
            <a:ext cx="4041058" cy="129785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Rectángulo redondeado 19"/>
          <p:cNvSpPr/>
          <p:nvPr/>
        </p:nvSpPr>
        <p:spPr>
          <a:xfrm>
            <a:off x="18414588" y="9846514"/>
            <a:ext cx="4041058" cy="129785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Rectángulo redondeado 20"/>
          <p:cNvSpPr/>
          <p:nvPr/>
        </p:nvSpPr>
        <p:spPr>
          <a:xfrm>
            <a:off x="18414588" y="11772654"/>
            <a:ext cx="4041058" cy="129785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3" name="Conector recto 22"/>
          <p:cNvCxnSpPr>
            <a:stCxn id="5" idx="2"/>
            <a:endCxn id="6" idx="0"/>
          </p:cNvCxnSpPr>
          <p:nvPr/>
        </p:nvCxnSpPr>
        <p:spPr>
          <a:xfrm>
            <a:off x="14645148" y="2460523"/>
            <a:ext cx="0" cy="569042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angular 24"/>
          <p:cNvCxnSpPr>
            <a:stCxn id="6" idx="2"/>
            <a:endCxn id="7" idx="0"/>
          </p:cNvCxnSpPr>
          <p:nvPr/>
        </p:nvCxnSpPr>
        <p:spPr>
          <a:xfrm rot="5400000">
            <a:off x="9055633" y="239538"/>
            <a:ext cx="1501631" cy="9677400"/>
          </a:xfrm>
          <a:prstGeom prst="bentConnector3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Conector angular 26"/>
          <p:cNvCxnSpPr>
            <a:stCxn id="6" idx="2"/>
            <a:endCxn id="10" idx="0"/>
          </p:cNvCxnSpPr>
          <p:nvPr/>
        </p:nvCxnSpPr>
        <p:spPr>
          <a:xfrm rot="16200000" flipH="1">
            <a:off x="18759150" y="213421"/>
            <a:ext cx="1501631" cy="9729634"/>
          </a:xfrm>
          <a:prstGeom prst="bentConnector3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Conector angular 28"/>
          <p:cNvCxnSpPr>
            <a:stCxn id="6" idx="2"/>
            <a:endCxn id="8" idx="0"/>
          </p:cNvCxnSpPr>
          <p:nvPr/>
        </p:nvCxnSpPr>
        <p:spPr>
          <a:xfrm rot="5400000">
            <a:off x="11436883" y="2620788"/>
            <a:ext cx="1501631" cy="4914900"/>
          </a:xfrm>
          <a:prstGeom prst="bentConnector3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onector angular 30"/>
          <p:cNvCxnSpPr>
            <a:stCxn id="6" idx="2"/>
            <a:endCxn id="9" idx="0"/>
          </p:cNvCxnSpPr>
          <p:nvPr/>
        </p:nvCxnSpPr>
        <p:spPr>
          <a:xfrm rot="16200000" flipH="1">
            <a:off x="15284983" y="3687588"/>
            <a:ext cx="1501631" cy="2781300"/>
          </a:xfrm>
          <a:prstGeom prst="bentConnector3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Conector angular 32"/>
          <p:cNvCxnSpPr>
            <a:stCxn id="10" idx="2"/>
            <a:endCxn id="11" idx="0"/>
          </p:cNvCxnSpPr>
          <p:nvPr/>
        </p:nvCxnSpPr>
        <p:spPr>
          <a:xfrm rot="5400000">
            <a:off x="24033111" y="7468583"/>
            <a:ext cx="683342" cy="12700"/>
          </a:xfrm>
          <a:prstGeom prst="bentConnector3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Conector angular 34"/>
          <p:cNvCxnSpPr>
            <a:stCxn id="9" idx="2"/>
            <a:endCxn id="13" idx="0"/>
          </p:cNvCxnSpPr>
          <p:nvPr/>
        </p:nvCxnSpPr>
        <p:spPr>
          <a:xfrm rot="5400000">
            <a:off x="15988788" y="6372594"/>
            <a:ext cx="683342" cy="2191979"/>
          </a:xfrm>
          <a:prstGeom prst="bentConnector3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Conector angular 36"/>
          <p:cNvCxnSpPr>
            <a:stCxn id="9" idx="2"/>
            <a:endCxn id="12" idx="0"/>
          </p:cNvCxnSpPr>
          <p:nvPr/>
        </p:nvCxnSpPr>
        <p:spPr>
          <a:xfrm rot="16200000" flipH="1">
            <a:off x="18166632" y="6386727"/>
            <a:ext cx="683342" cy="2163711"/>
          </a:xfrm>
          <a:prstGeom prst="bentConnector3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Conector angular 38"/>
          <p:cNvCxnSpPr>
            <a:endCxn id="21" idx="1"/>
          </p:cNvCxnSpPr>
          <p:nvPr/>
        </p:nvCxnSpPr>
        <p:spPr>
          <a:xfrm rot="16200000" flipH="1">
            <a:off x="16542159" y="10549153"/>
            <a:ext cx="3313471" cy="431388"/>
          </a:xfrm>
          <a:prstGeom prst="bentConnector2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Conector angular 40"/>
          <p:cNvCxnSpPr>
            <a:endCxn id="20" idx="1"/>
          </p:cNvCxnSpPr>
          <p:nvPr/>
        </p:nvCxnSpPr>
        <p:spPr>
          <a:xfrm rot="16200000" flipH="1">
            <a:off x="17505228" y="9586083"/>
            <a:ext cx="1387332" cy="431388"/>
          </a:xfrm>
          <a:prstGeom prst="bentConnector2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Conector angular 42"/>
          <p:cNvCxnSpPr>
            <a:endCxn id="19" idx="1"/>
          </p:cNvCxnSpPr>
          <p:nvPr/>
        </p:nvCxnSpPr>
        <p:spPr>
          <a:xfrm rot="16200000" flipH="1">
            <a:off x="5671061" y="9571150"/>
            <a:ext cx="5294672" cy="406194"/>
          </a:xfrm>
          <a:prstGeom prst="bentConnector2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Conector angular 44"/>
          <p:cNvCxnSpPr>
            <a:endCxn id="14" idx="1"/>
          </p:cNvCxnSpPr>
          <p:nvPr/>
        </p:nvCxnSpPr>
        <p:spPr>
          <a:xfrm rot="16200000" flipH="1">
            <a:off x="7625222" y="7616987"/>
            <a:ext cx="1332273" cy="352117"/>
          </a:xfrm>
          <a:prstGeom prst="bentConnector2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Conector angular 46"/>
          <p:cNvCxnSpPr>
            <a:endCxn id="18" idx="1"/>
          </p:cNvCxnSpPr>
          <p:nvPr/>
        </p:nvCxnSpPr>
        <p:spPr>
          <a:xfrm rot="16200000" flipH="1">
            <a:off x="6661660" y="8580548"/>
            <a:ext cx="3313475" cy="406194"/>
          </a:xfrm>
          <a:prstGeom prst="bentConnector2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Conector angular 48"/>
          <p:cNvCxnSpPr>
            <a:endCxn id="17" idx="1"/>
          </p:cNvCxnSpPr>
          <p:nvPr/>
        </p:nvCxnSpPr>
        <p:spPr>
          <a:xfrm rot="16200000" flipH="1">
            <a:off x="824186" y="9693620"/>
            <a:ext cx="5411188" cy="277761"/>
          </a:xfrm>
          <a:prstGeom prst="bentConnector2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Conector angular 50"/>
          <p:cNvCxnSpPr>
            <a:endCxn id="16" idx="1"/>
          </p:cNvCxnSpPr>
          <p:nvPr/>
        </p:nvCxnSpPr>
        <p:spPr>
          <a:xfrm rot="16200000" flipH="1">
            <a:off x="1870030" y="8647774"/>
            <a:ext cx="3371733" cy="329995"/>
          </a:xfrm>
          <a:prstGeom prst="bentConnector2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Conector angular 52"/>
          <p:cNvCxnSpPr>
            <a:endCxn id="15" idx="1"/>
          </p:cNvCxnSpPr>
          <p:nvPr/>
        </p:nvCxnSpPr>
        <p:spPr>
          <a:xfrm rot="16200000" flipH="1">
            <a:off x="2889757" y="7628046"/>
            <a:ext cx="1332278" cy="329996"/>
          </a:xfrm>
          <a:prstGeom prst="bentConnector2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772677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Segmento</Template>
  <TotalTime>11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Sector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JHON</dc:creator>
  <cp:lastModifiedBy>H1077</cp:lastModifiedBy>
  <cp:revision>4</cp:revision>
  <dcterms:created xsi:type="dcterms:W3CDTF">2021-10-27T20:42:35Z</dcterms:created>
  <dcterms:modified xsi:type="dcterms:W3CDTF">2023-04-30T19:49:56Z</dcterms:modified>
</cp:coreProperties>
</file>