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50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944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69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83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60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90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057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81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77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94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98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940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B1E66D70-280E-4325-90D8-F33EB23D064F}"/>
              </a:ext>
            </a:extLst>
          </p:cNvPr>
          <p:cNvSpPr/>
          <p:nvPr/>
        </p:nvSpPr>
        <p:spPr>
          <a:xfrm>
            <a:off x="1164933" y="3225586"/>
            <a:ext cx="55546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39D7D863-19C6-4094-89C2-8BDD3DECB1A7}"/>
              </a:ext>
            </a:extLst>
          </p:cNvPr>
          <p:cNvSpPr/>
          <p:nvPr/>
        </p:nvSpPr>
        <p:spPr>
          <a:xfrm>
            <a:off x="4816024" y="3225586"/>
            <a:ext cx="55546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135B9051-BD09-402C-A200-83C254932335}"/>
              </a:ext>
            </a:extLst>
          </p:cNvPr>
          <p:cNvSpPr/>
          <p:nvPr/>
        </p:nvSpPr>
        <p:spPr>
          <a:xfrm>
            <a:off x="8467115" y="3225586"/>
            <a:ext cx="55546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onnector: Elbow 110">
            <a:extLst>
              <a:ext uri="{FF2B5EF4-FFF2-40B4-BE49-F238E27FC236}">
                <a16:creationId xmlns:a16="http://schemas.microsoft.com/office/drawing/2014/main" id="{F60C05F5-20BF-4790-898D-855AE1AA669E}"/>
              </a:ext>
            </a:extLst>
          </p:cNvPr>
          <p:cNvCxnSpPr>
            <a:cxnSpLocks/>
            <a:stCxn id="19" idx="2"/>
            <a:endCxn id="48" idx="0"/>
          </p:cNvCxnSpPr>
          <p:nvPr/>
        </p:nvCxnSpPr>
        <p:spPr>
          <a:xfrm rot="5400000">
            <a:off x="4118088" y="602131"/>
            <a:ext cx="304736" cy="3651091"/>
          </a:xfrm>
          <a:prstGeom prst="bentConnector3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116">
            <a:extLst>
              <a:ext uri="{FF2B5EF4-FFF2-40B4-BE49-F238E27FC236}">
                <a16:creationId xmlns:a16="http://schemas.microsoft.com/office/drawing/2014/main" id="{7F6E900C-5C34-4C4A-AB74-432ADFF7800B}"/>
              </a:ext>
            </a:extLst>
          </p:cNvPr>
          <p:cNvCxnSpPr>
            <a:cxnSpLocks/>
            <a:stCxn id="19" idx="2"/>
            <a:endCxn id="54" idx="0"/>
          </p:cNvCxnSpPr>
          <p:nvPr/>
        </p:nvCxnSpPr>
        <p:spPr>
          <a:xfrm rot="16200000" flipH="1">
            <a:off x="7769178" y="602130"/>
            <a:ext cx="304736" cy="3651091"/>
          </a:xfrm>
          <a:prstGeom prst="bentConnector3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3">
            <a:extLst>
              <a:ext uri="{FF2B5EF4-FFF2-40B4-BE49-F238E27FC236}">
                <a16:creationId xmlns:a16="http://schemas.microsoft.com/office/drawing/2014/main" id="{3D2E2C7C-626B-49F2-B0CC-F3DA64141377}"/>
              </a:ext>
            </a:extLst>
          </p:cNvPr>
          <p:cNvCxnSpPr>
            <a:cxnSpLocks/>
            <a:stCxn id="19" idx="2"/>
            <a:endCxn id="51" idx="0"/>
          </p:cNvCxnSpPr>
          <p:nvPr/>
        </p:nvCxnSpPr>
        <p:spPr>
          <a:xfrm>
            <a:off x="6096001" y="2275308"/>
            <a:ext cx="0" cy="3047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61">
            <a:extLst>
              <a:ext uri="{FF2B5EF4-FFF2-40B4-BE49-F238E27FC236}">
                <a16:creationId xmlns:a16="http://schemas.microsoft.com/office/drawing/2014/main" id="{EFD2D373-94D0-4CA7-B19A-D795AD9B99F5}"/>
              </a:ext>
            </a:extLst>
          </p:cNvPr>
          <p:cNvCxnSpPr>
            <a:cxnSpLocks/>
            <a:stCxn id="2" idx="2"/>
            <a:endCxn id="21" idx="1"/>
          </p:cNvCxnSpPr>
          <p:nvPr/>
        </p:nvCxnSpPr>
        <p:spPr>
          <a:xfrm rot="16200000" flipH="1">
            <a:off x="1456611" y="3283645"/>
            <a:ext cx="491611" cy="519507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62">
            <a:extLst>
              <a:ext uri="{FF2B5EF4-FFF2-40B4-BE49-F238E27FC236}">
                <a16:creationId xmlns:a16="http://schemas.microsoft.com/office/drawing/2014/main" id="{2476F4C4-2612-4E24-88C5-6858D92C1B6D}"/>
              </a:ext>
            </a:extLst>
          </p:cNvPr>
          <p:cNvCxnSpPr>
            <a:cxnSpLocks/>
            <a:stCxn id="2" idx="2"/>
            <a:endCxn id="27" idx="1"/>
          </p:cNvCxnSpPr>
          <p:nvPr/>
        </p:nvCxnSpPr>
        <p:spPr>
          <a:xfrm rot="16200000" flipH="1">
            <a:off x="431117" y="4309139"/>
            <a:ext cx="2542599" cy="519507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66">
            <a:extLst>
              <a:ext uri="{FF2B5EF4-FFF2-40B4-BE49-F238E27FC236}">
                <a16:creationId xmlns:a16="http://schemas.microsoft.com/office/drawing/2014/main" id="{1BD30AD2-7C54-4D6F-85F7-76B73C60F5F3}"/>
              </a:ext>
            </a:extLst>
          </p:cNvPr>
          <p:cNvCxnSpPr>
            <a:cxnSpLocks/>
            <a:stCxn id="2" idx="2"/>
            <a:endCxn id="24" idx="1"/>
          </p:cNvCxnSpPr>
          <p:nvPr/>
        </p:nvCxnSpPr>
        <p:spPr>
          <a:xfrm rot="16200000" flipH="1">
            <a:off x="944673" y="3795583"/>
            <a:ext cx="1515486" cy="519507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69">
            <a:extLst>
              <a:ext uri="{FF2B5EF4-FFF2-40B4-BE49-F238E27FC236}">
                <a16:creationId xmlns:a16="http://schemas.microsoft.com/office/drawing/2014/main" id="{1FA34A82-046B-47AF-A085-20BA493D1EA4}"/>
              </a:ext>
            </a:extLst>
          </p:cNvPr>
          <p:cNvCxnSpPr>
            <a:cxnSpLocks/>
            <a:stCxn id="3" idx="2"/>
            <a:endCxn id="30" idx="1"/>
          </p:cNvCxnSpPr>
          <p:nvPr/>
        </p:nvCxnSpPr>
        <p:spPr>
          <a:xfrm rot="16200000" flipH="1">
            <a:off x="5107702" y="3283645"/>
            <a:ext cx="491611" cy="519507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70">
            <a:extLst>
              <a:ext uri="{FF2B5EF4-FFF2-40B4-BE49-F238E27FC236}">
                <a16:creationId xmlns:a16="http://schemas.microsoft.com/office/drawing/2014/main" id="{A4A4D57C-79F8-4843-BE71-CC6492B68202}"/>
              </a:ext>
            </a:extLst>
          </p:cNvPr>
          <p:cNvCxnSpPr>
            <a:cxnSpLocks/>
            <a:stCxn id="3" idx="2"/>
            <a:endCxn id="36" idx="1"/>
          </p:cNvCxnSpPr>
          <p:nvPr/>
        </p:nvCxnSpPr>
        <p:spPr>
          <a:xfrm rot="16200000" flipH="1">
            <a:off x="4082340" y="4309007"/>
            <a:ext cx="2542335" cy="519507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72">
            <a:extLst>
              <a:ext uri="{FF2B5EF4-FFF2-40B4-BE49-F238E27FC236}">
                <a16:creationId xmlns:a16="http://schemas.microsoft.com/office/drawing/2014/main" id="{C2F6E06C-D647-48DD-BC1E-70D377D4A979}"/>
              </a:ext>
            </a:extLst>
          </p:cNvPr>
          <p:cNvCxnSpPr>
            <a:cxnSpLocks/>
            <a:stCxn id="3" idx="2"/>
            <a:endCxn id="33" idx="1"/>
          </p:cNvCxnSpPr>
          <p:nvPr/>
        </p:nvCxnSpPr>
        <p:spPr>
          <a:xfrm rot="16200000" flipH="1">
            <a:off x="4595764" y="3795583"/>
            <a:ext cx="1515486" cy="519507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75">
            <a:extLst>
              <a:ext uri="{FF2B5EF4-FFF2-40B4-BE49-F238E27FC236}">
                <a16:creationId xmlns:a16="http://schemas.microsoft.com/office/drawing/2014/main" id="{BD7DE257-1230-4FF1-82F6-2A9C6B9943EB}"/>
              </a:ext>
            </a:extLst>
          </p:cNvPr>
          <p:cNvCxnSpPr>
            <a:cxnSpLocks/>
            <a:stCxn id="4" idx="2"/>
            <a:endCxn id="39" idx="1"/>
          </p:cNvCxnSpPr>
          <p:nvPr/>
        </p:nvCxnSpPr>
        <p:spPr>
          <a:xfrm rot="16200000" flipH="1">
            <a:off x="8758793" y="3283645"/>
            <a:ext cx="491611" cy="519507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76">
            <a:extLst>
              <a:ext uri="{FF2B5EF4-FFF2-40B4-BE49-F238E27FC236}">
                <a16:creationId xmlns:a16="http://schemas.microsoft.com/office/drawing/2014/main" id="{CE4607E4-0186-41AB-B931-27A0C9A8D344}"/>
              </a:ext>
            </a:extLst>
          </p:cNvPr>
          <p:cNvCxnSpPr>
            <a:cxnSpLocks/>
            <a:stCxn id="4" idx="2"/>
            <a:endCxn id="42" idx="1"/>
          </p:cNvCxnSpPr>
          <p:nvPr/>
        </p:nvCxnSpPr>
        <p:spPr>
          <a:xfrm rot="16200000" flipH="1">
            <a:off x="8246855" y="3795583"/>
            <a:ext cx="1515486" cy="519507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78">
            <a:extLst>
              <a:ext uri="{FF2B5EF4-FFF2-40B4-BE49-F238E27FC236}">
                <a16:creationId xmlns:a16="http://schemas.microsoft.com/office/drawing/2014/main" id="{6436D7CA-B40F-4516-A815-05E324757639}"/>
              </a:ext>
            </a:extLst>
          </p:cNvPr>
          <p:cNvCxnSpPr>
            <a:cxnSpLocks/>
            <a:stCxn id="4" idx="2"/>
            <a:endCxn id="45" idx="1"/>
          </p:cNvCxnSpPr>
          <p:nvPr/>
        </p:nvCxnSpPr>
        <p:spPr>
          <a:xfrm rot="16200000" flipH="1">
            <a:off x="7733299" y="4309139"/>
            <a:ext cx="2542599" cy="519507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1">
            <a:extLst>
              <a:ext uri="{FF2B5EF4-FFF2-40B4-BE49-F238E27FC236}">
                <a16:creationId xmlns:a16="http://schemas.microsoft.com/office/drawing/2014/main" id="{8B0CE592-FA5D-4CE5-8D3C-B8FC39B0AE2D}"/>
              </a:ext>
            </a:extLst>
          </p:cNvPr>
          <p:cNvGrpSpPr/>
          <p:nvPr/>
        </p:nvGrpSpPr>
        <p:grpSpPr>
          <a:xfrm>
            <a:off x="4816023" y="1552932"/>
            <a:ext cx="2559954" cy="722376"/>
            <a:chOff x="4816023" y="1552932"/>
            <a:chExt cx="2559954" cy="1431923"/>
          </a:xfrm>
        </p:grpSpPr>
        <p:sp>
          <p:nvSpPr>
            <p:cNvPr id="18" name="Rectangle 21">
              <a:extLst>
                <a:ext uri="{FF2B5EF4-FFF2-40B4-BE49-F238E27FC236}">
                  <a16:creationId xmlns:a16="http://schemas.microsoft.com/office/drawing/2014/main" id="{D73BCCE1-3D8E-4272-9F0D-3A8D2DB98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023" y="1552932"/>
              <a:ext cx="2559953" cy="71596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19" name="Rectangle 21">
              <a:extLst>
                <a:ext uri="{FF2B5EF4-FFF2-40B4-BE49-F238E27FC236}">
                  <a16:creationId xmlns:a16="http://schemas.microsoft.com/office/drawing/2014/main" id="{E492C50D-048F-4A23-A307-0D08AB7D3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024" y="2268892"/>
              <a:ext cx="2559953" cy="7159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Position</a:t>
              </a:r>
              <a:endParaRPr lang="en-US" sz="14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0" name="Group 17">
            <a:extLst>
              <a:ext uri="{FF2B5EF4-FFF2-40B4-BE49-F238E27FC236}">
                <a16:creationId xmlns:a16="http://schemas.microsoft.com/office/drawing/2014/main" id="{39FE93C6-0CF2-4CDD-9127-0D75AE4FC498}"/>
              </a:ext>
            </a:extLst>
          </p:cNvPr>
          <p:cNvGrpSpPr/>
          <p:nvPr/>
        </p:nvGrpSpPr>
        <p:grpSpPr>
          <a:xfrm>
            <a:off x="1962170" y="3608743"/>
            <a:ext cx="1762716" cy="722376"/>
            <a:chOff x="1962170" y="3608743"/>
            <a:chExt cx="1762716" cy="1436150"/>
          </a:xfrm>
        </p:grpSpPr>
        <p:sp>
          <p:nvSpPr>
            <p:cNvPr id="21" name="Rectangle 32">
              <a:extLst>
                <a:ext uri="{FF2B5EF4-FFF2-40B4-BE49-F238E27FC236}">
                  <a16:creationId xmlns:a16="http://schemas.microsoft.com/office/drawing/2014/main" id="{D5B1A677-331A-472D-836D-65C5BC100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22" name="Rectangle 32">
              <a:extLst>
                <a:ext uri="{FF2B5EF4-FFF2-40B4-BE49-F238E27FC236}">
                  <a16:creationId xmlns:a16="http://schemas.microsoft.com/office/drawing/2014/main" id="{8B0A492E-393C-43F1-9718-FB83DAB6E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 dirty="0">
                  <a:ln w="0"/>
                </a:rPr>
                <a:t>Position</a:t>
              </a:r>
              <a:endParaRPr lang="en-US" sz="1200" dirty="0">
                <a:ln w="0"/>
              </a:endParaRPr>
            </a:p>
          </p:txBody>
        </p:sp>
      </p:grpSp>
      <p:grpSp>
        <p:nvGrpSpPr>
          <p:cNvPr id="23" name="Group 84">
            <a:extLst>
              <a:ext uri="{FF2B5EF4-FFF2-40B4-BE49-F238E27FC236}">
                <a16:creationId xmlns:a16="http://schemas.microsoft.com/office/drawing/2014/main" id="{BC23512A-FB65-42D3-BC36-1FF3776EACB2}"/>
              </a:ext>
            </a:extLst>
          </p:cNvPr>
          <p:cNvGrpSpPr/>
          <p:nvPr/>
        </p:nvGrpSpPr>
        <p:grpSpPr>
          <a:xfrm>
            <a:off x="1962170" y="4632618"/>
            <a:ext cx="1762716" cy="722376"/>
            <a:chOff x="1962170" y="3608743"/>
            <a:chExt cx="1762716" cy="1436150"/>
          </a:xfrm>
        </p:grpSpPr>
        <p:sp>
          <p:nvSpPr>
            <p:cNvPr id="24" name="Rectangle 32">
              <a:extLst>
                <a:ext uri="{FF2B5EF4-FFF2-40B4-BE49-F238E27FC236}">
                  <a16:creationId xmlns:a16="http://schemas.microsoft.com/office/drawing/2014/main" id="{FAF551D9-C3CD-47EE-B3F7-F9108B867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25" name="Rectangle 32">
              <a:extLst>
                <a:ext uri="{FF2B5EF4-FFF2-40B4-BE49-F238E27FC236}">
                  <a16:creationId xmlns:a16="http://schemas.microsoft.com/office/drawing/2014/main" id="{1BA2B3AD-942D-4A8A-9BA4-489C864B6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 dirty="0">
                  <a:ln w="0"/>
                </a:rPr>
                <a:t>Position</a:t>
              </a:r>
              <a:endParaRPr lang="en-US" sz="1200" dirty="0">
                <a:ln w="0"/>
              </a:endParaRPr>
            </a:p>
          </p:txBody>
        </p:sp>
      </p:grpSp>
      <p:grpSp>
        <p:nvGrpSpPr>
          <p:cNvPr id="26" name="Group 88">
            <a:extLst>
              <a:ext uri="{FF2B5EF4-FFF2-40B4-BE49-F238E27FC236}">
                <a16:creationId xmlns:a16="http://schemas.microsoft.com/office/drawing/2014/main" id="{87F193BC-0667-4FE6-B775-4DE78EF858B7}"/>
              </a:ext>
            </a:extLst>
          </p:cNvPr>
          <p:cNvGrpSpPr/>
          <p:nvPr/>
        </p:nvGrpSpPr>
        <p:grpSpPr>
          <a:xfrm>
            <a:off x="1962170" y="5659731"/>
            <a:ext cx="1762716" cy="722376"/>
            <a:chOff x="1962170" y="3608743"/>
            <a:chExt cx="1762716" cy="1436150"/>
          </a:xfrm>
        </p:grpSpPr>
        <p:sp>
          <p:nvSpPr>
            <p:cNvPr id="27" name="Rectangle 32">
              <a:extLst>
                <a:ext uri="{FF2B5EF4-FFF2-40B4-BE49-F238E27FC236}">
                  <a16:creationId xmlns:a16="http://schemas.microsoft.com/office/drawing/2014/main" id="{9D7F08C8-B748-485E-AACF-A8F8E41C7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28" name="Rectangle 32">
              <a:extLst>
                <a:ext uri="{FF2B5EF4-FFF2-40B4-BE49-F238E27FC236}">
                  <a16:creationId xmlns:a16="http://schemas.microsoft.com/office/drawing/2014/main" id="{D21896EF-714E-44F3-B056-FA76D4765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 dirty="0">
                  <a:ln w="0"/>
                </a:rPr>
                <a:t>Position</a:t>
              </a:r>
              <a:endParaRPr lang="en-US" sz="1200" dirty="0">
                <a:ln w="0"/>
              </a:endParaRPr>
            </a:p>
          </p:txBody>
        </p:sp>
      </p:grpSp>
      <p:grpSp>
        <p:nvGrpSpPr>
          <p:cNvPr id="29" name="Group 91">
            <a:extLst>
              <a:ext uri="{FF2B5EF4-FFF2-40B4-BE49-F238E27FC236}">
                <a16:creationId xmlns:a16="http://schemas.microsoft.com/office/drawing/2014/main" id="{70361AE2-ACE8-4378-BDCD-E813102F5076}"/>
              </a:ext>
            </a:extLst>
          </p:cNvPr>
          <p:cNvGrpSpPr/>
          <p:nvPr/>
        </p:nvGrpSpPr>
        <p:grpSpPr>
          <a:xfrm>
            <a:off x="5613261" y="3608743"/>
            <a:ext cx="1762716" cy="722376"/>
            <a:chOff x="1962170" y="3608743"/>
            <a:chExt cx="1762716" cy="1436150"/>
          </a:xfrm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ED5DF971-8402-4043-A212-0220093A4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31" name="Rectangle 32">
              <a:extLst>
                <a:ext uri="{FF2B5EF4-FFF2-40B4-BE49-F238E27FC236}">
                  <a16:creationId xmlns:a16="http://schemas.microsoft.com/office/drawing/2014/main" id="{24A77C41-96B6-4571-95CE-01B54996C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 dirty="0">
                  <a:ln w="0"/>
                </a:rPr>
                <a:t>Position</a:t>
              </a:r>
              <a:endParaRPr lang="en-US" sz="1200" dirty="0">
                <a:ln w="0"/>
              </a:endParaRPr>
            </a:p>
          </p:txBody>
        </p:sp>
      </p:grpSp>
      <p:grpSp>
        <p:nvGrpSpPr>
          <p:cNvPr id="32" name="Group 94">
            <a:extLst>
              <a:ext uri="{FF2B5EF4-FFF2-40B4-BE49-F238E27FC236}">
                <a16:creationId xmlns:a16="http://schemas.microsoft.com/office/drawing/2014/main" id="{FF613634-B561-42C1-9BBD-09504BEFD72C}"/>
              </a:ext>
            </a:extLst>
          </p:cNvPr>
          <p:cNvGrpSpPr/>
          <p:nvPr/>
        </p:nvGrpSpPr>
        <p:grpSpPr>
          <a:xfrm>
            <a:off x="5613261" y="4632618"/>
            <a:ext cx="1762716" cy="722376"/>
            <a:chOff x="1962170" y="3608743"/>
            <a:chExt cx="1762716" cy="143615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036FF10-467A-4370-8B67-6C8F7445A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94CECDE1-5F4D-4CF2-A231-EBB88286B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 dirty="0">
                  <a:ln w="0"/>
                </a:rPr>
                <a:t>Position</a:t>
              </a:r>
              <a:endParaRPr lang="en-US" sz="1200" dirty="0">
                <a:ln w="0"/>
              </a:endParaRPr>
            </a:p>
          </p:txBody>
        </p:sp>
      </p:grpSp>
      <p:grpSp>
        <p:nvGrpSpPr>
          <p:cNvPr id="35" name="Group 97">
            <a:extLst>
              <a:ext uri="{FF2B5EF4-FFF2-40B4-BE49-F238E27FC236}">
                <a16:creationId xmlns:a16="http://schemas.microsoft.com/office/drawing/2014/main" id="{807FBFB2-185C-47D4-A7EF-15524412DDB0}"/>
              </a:ext>
            </a:extLst>
          </p:cNvPr>
          <p:cNvGrpSpPr/>
          <p:nvPr/>
        </p:nvGrpSpPr>
        <p:grpSpPr>
          <a:xfrm>
            <a:off x="5613261" y="5659467"/>
            <a:ext cx="1762716" cy="722376"/>
            <a:chOff x="1962170" y="3608743"/>
            <a:chExt cx="1762716" cy="1436150"/>
          </a:xfrm>
        </p:grpSpPr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E06B76BD-F1C6-4137-9A1F-61B88C34F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D7B26D35-6BEB-420F-8CE5-F078894F9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 dirty="0">
                  <a:ln w="0"/>
                </a:rPr>
                <a:t>Position</a:t>
              </a:r>
              <a:endParaRPr lang="en-US" sz="1200" dirty="0">
                <a:ln w="0"/>
              </a:endParaRPr>
            </a:p>
          </p:txBody>
        </p:sp>
      </p:grpSp>
      <p:grpSp>
        <p:nvGrpSpPr>
          <p:cNvPr id="38" name="Group 100">
            <a:extLst>
              <a:ext uri="{FF2B5EF4-FFF2-40B4-BE49-F238E27FC236}">
                <a16:creationId xmlns:a16="http://schemas.microsoft.com/office/drawing/2014/main" id="{4E57D09C-C83B-4CF7-AFD1-C72720F560D2}"/>
              </a:ext>
            </a:extLst>
          </p:cNvPr>
          <p:cNvGrpSpPr/>
          <p:nvPr/>
        </p:nvGrpSpPr>
        <p:grpSpPr>
          <a:xfrm>
            <a:off x="9264352" y="3608743"/>
            <a:ext cx="1762716" cy="722376"/>
            <a:chOff x="1962170" y="3608743"/>
            <a:chExt cx="1762716" cy="1436150"/>
          </a:xfrm>
        </p:grpSpPr>
        <p:sp>
          <p:nvSpPr>
            <p:cNvPr id="39" name="Rectangle 32">
              <a:extLst>
                <a:ext uri="{FF2B5EF4-FFF2-40B4-BE49-F238E27FC236}">
                  <a16:creationId xmlns:a16="http://schemas.microsoft.com/office/drawing/2014/main" id="{7C2FD1A9-C47D-49DA-8621-EA606DE9A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40" name="Rectangle 32">
              <a:extLst>
                <a:ext uri="{FF2B5EF4-FFF2-40B4-BE49-F238E27FC236}">
                  <a16:creationId xmlns:a16="http://schemas.microsoft.com/office/drawing/2014/main" id="{639181F3-F377-4202-BBE0-AA8763F17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 dirty="0">
                  <a:ln w="0"/>
                </a:rPr>
                <a:t>Position</a:t>
              </a:r>
              <a:endParaRPr lang="en-US" sz="1200" dirty="0">
                <a:ln w="0"/>
              </a:endParaRPr>
            </a:p>
          </p:txBody>
        </p:sp>
      </p:grpSp>
      <p:grpSp>
        <p:nvGrpSpPr>
          <p:cNvPr id="41" name="Group 103">
            <a:extLst>
              <a:ext uri="{FF2B5EF4-FFF2-40B4-BE49-F238E27FC236}">
                <a16:creationId xmlns:a16="http://schemas.microsoft.com/office/drawing/2014/main" id="{2F1AE0A6-1E5D-494F-9253-4D9296006A5D}"/>
              </a:ext>
            </a:extLst>
          </p:cNvPr>
          <p:cNvGrpSpPr/>
          <p:nvPr/>
        </p:nvGrpSpPr>
        <p:grpSpPr>
          <a:xfrm>
            <a:off x="9264352" y="4632618"/>
            <a:ext cx="1762716" cy="722376"/>
            <a:chOff x="1962170" y="3608743"/>
            <a:chExt cx="1762716" cy="1436150"/>
          </a:xfrm>
        </p:grpSpPr>
        <p:sp>
          <p:nvSpPr>
            <p:cNvPr id="42" name="Rectangle 32">
              <a:extLst>
                <a:ext uri="{FF2B5EF4-FFF2-40B4-BE49-F238E27FC236}">
                  <a16:creationId xmlns:a16="http://schemas.microsoft.com/office/drawing/2014/main" id="{A22ED3BA-31FF-4C31-BD67-6F415570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43" name="Rectangle 32">
              <a:extLst>
                <a:ext uri="{FF2B5EF4-FFF2-40B4-BE49-F238E27FC236}">
                  <a16:creationId xmlns:a16="http://schemas.microsoft.com/office/drawing/2014/main" id="{11913B92-6D29-4A82-9C96-3BEC333BF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 dirty="0">
                  <a:ln w="0"/>
                </a:rPr>
                <a:t>Position</a:t>
              </a:r>
              <a:endParaRPr lang="en-US" sz="1200" dirty="0">
                <a:ln w="0"/>
              </a:endParaRPr>
            </a:p>
          </p:txBody>
        </p:sp>
      </p:grpSp>
      <p:grpSp>
        <p:nvGrpSpPr>
          <p:cNvPr id="44" name="Group 106">
            <a:extLst>
              <a:ext uri="{FF2B5EF4-FFF2-40B4-BE49-F238E27FC236}">
                <a16:creationId xmlns:a16="http://schemas.microsoft.com/office/drawing/2014/main" id="{8D187A57-1192-4C9C-B4A8-60B51332045C}"/>
              </a:ext>
            </a:extLst>
          </p:cNvPr>
          <p:cNvGrpSpPr/>
          <p:nvPr/>
        </p:nvGrpSpPr>
        <p:grpSpPr>
          <a:xfrm>
            <a:off x="9264352" y="5659731"/>
            <a:ext cx="1762716" cy="722376"/>
            <a:chOff x="1962170" y="3608743"/>
            <a:chExt cx="1762716" cy="1436150"/>
          </a:xfrm>
        </p:grpSpPr>
        <p:sp>
          <p:nvSpPr>
            <p:cNvPr id="45" name="Rectangle 32">
              <a:extLst>
                <a:ext uri="{FF2B5EF4-FFF2-40B4-BE49-F238E27FC236}">
                  <a16:creationId xmlns:a16="http://schemas.microsoft.com/office/drawing/2014/main" id="{43032FBF-1EAE-4F55-9675-3414DE30D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46" name="Rectangle 32">
              <a:extLst>
                <a:ext uri="{FF2B5EF4-FFF2-40B4-BE49-F238E27FC236}">
                  <a16:creationId xmlns:a16="http://schemas.microsoft.com/office/drawing/2014/main" id="{B7E9452C-0000-4B04-A297-0DBF254BA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 dirty="0">
                  <a:ln w="0"/>
                </a:rPr>
                <a:t>Position</a:t>
              </a:r>
              <a:endParaRPr lang="en-US" sz="1200" dirty="0">
                <a:ln w="0"/>
              </a:endParaRPr>
            </a:p>
          </p:txBody>
        </p:sp>
      </p:grpSp>
      <p:grpSp>
        <p:nvGrpSpPr>
          <p:cNvPr id="47" name="Group 30">
            <a:extLst>
              <a:ext uri="{FF2B5EF4-FFF2-40B4-BE49-F238E27FC236}">
                <a16:creationId xmlns:a16="http://schemas.microsoft.com/office/drawing/2014/main" id="{10367639-2146-4FCF-906C-BD63957B5C22}"/>
              </a:ext>
            </a:extLst>
          </p:cNvPr>
          <p:cNvGrpSpPr/>
          <p:nvPr/>
        </p:nvGrpSpPr>
        <p:grpSpPr>
          <a:xfrm>
            <a:off x="1164933" y="2580044"/>
            <a:ext cx="2559953" cy="722376"/>
            <a:chOff x="1164933" y="2580044"/>
            <a:chExt cx="2559953" cy="722376"/>
          </a:xfrm>
        </p:grpSpPr>
        <p:sp>
          <p:nvSpPr>
            <p:cNvPr id="48" name="Rectangle 24">
              <a:extLst>
                <a:ext uri="{FF2B5EF4-FFF2-40B4-BE49-F238E27FC236}">
                  <a16:creationId xmlns:a16="http://schemas.microsoft.com/office/drawing/2014/main" id="{98CC1B29-E0A4-406C-BCF8-33875CB7E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933" y="2580044"/>
              <a:ext cx="2559953" cy="360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49" name="Rectangle 24">
              <a:extLst>
                <a:ext uri="{FF2B5EF4-FFF2-40B4-BE49-F238E27FC236}">
                  <a16:creationId xmlns:a16="http://schemas.microsoft.com/office/drawing/2014/main" id="{45643566-390C-43D2-A23D-6F9012222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933" y="2941451"/>
              <a:ext cx="2559953" cy="36096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Position</a:t>
              </a:r>
              <a:endParaRPr lang="en-US" sz="14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50" name="Group 29">
            <a:extLst>
              <a:ext uri="{FF2B5EF4-FFF2-40B4-BE49-F238E27FC236}">
                <a16:creationId xmlns:a16="http://schemas.microsoft.com/office/drawing/2014/main" id="{2CC759C3-F57A-495A-A91E-5D5EFE2330ED}"/>
              </a:ext>
            </a:extLst>
          </p:cNvPr>
          <p:cNvGrpSpPr/>
          <p:nvPr/>
        </p:nvGrpSpPr>
        <p:grpSpPr>
          <a:xfrm>
            <a:off x="4816024" y="2580044"/>
            <a:ext cx="2559953" cy="722376"/>
            <a:chOff x="4816024" y="2580044"/>
            <a:chExt cx="2559953" cy="722376"/>
          </a:xfrm>
        </p:grpSpPr>
        <p:sp>
          <p:nvSpPr>
            <p:cNvPr id="51" name="Rectangle 51">
              <a:extLst>
                <a:ext uri="{FF2B5EF4-FFF2-40B4-BE49-F238E27FC236}">
                  <a16:creationId xmlns:a16="http://schemas.microsoft.com/office/drawing/2014/main" id="{F3F4FAB4-C888-44C4-B53C-2EEDA1114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024" y="2580044"/>
              <a:ext cx="2559953" cy="360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C59E738-1D49-4A5A-AE8D-2335FB491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024" y="2941451"/>
              <a:ext cx="2559953" cy="36096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Position</a:t>
              </a:r>
              <a:endParaRPr lang="en-US" sz="14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53" name="Group 28">
            <a:extLst>
              <a:ext uri="{FF2B5EF4-FFF2-40B4-BE49-F238E27FC236}">
                <a16:creationId xmlns:a16="http://schemas.microsoft.com/office/drawing/2014/main" id="{DF0D3258-9EF9-43BA-9000-235B7CA2D9C0}"/>
              </a:ext>
            </a:extLst>
          </p:cNvPr>
          <p:cNvGrpSpPr/>
          <p:nvPr/>
        </p:nvGrpSpPr>
        <p:grpSpPr>
          <a:xfrm>
            <a:off x="8467115" y="2580044"/>
            <a:ext cx="2559953" cy="722376"/>
            <a:chOff x="8467115" y="2580044"/>
            <a:chExt cx="2559953" cy="722376"/>
          </a:xfrm>
        </p:grpSpPr>
        <p:sp>
          <p:nvSpPr>
            <p:cNvPr id="54" name="Rectangle 84">
              <a:extLst>
                <a:ext uri="{FF2B5EF4-FFF2-40B4-BE49-F238E27FC236}">
                  <a16:creationId xmlns:a16="http://schemas.microsoft.com/office/drawing/2014/main" id="{250A82F1-A0D4-4B63-A1F2-9FFA6F23D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7115" y="2580044"/>
              <a:ext cx="2559953" cy="360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55" name="Rectangle 84">
              <a:extLst>
                <a:ext uri="{FF2B5EF4-FFF2-40B4-BE49-F238E27FC236}">
                  <a16:creationId xmlns:a16="http://schemas.microsoft.com/office/drawing/2014/main" id="{0A22985D-C80D-43DD-8CDC-51F7E54B3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7115" y="2941451"/>
              <a:ext cx="2559953" cy="36096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Position</a:t>
              </a:r>
              <a:endParaRPr lang="en-US" sz="14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56" name="CuadroTexto 55"/>
          <p:cNvSpPr txBox="1"/>
          <p:nvPr/>
        </p:nvSpPr>
        <p:spPr>
          <a:xfrm>
            <a:off x="1" y="31004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rgbClr val="212121"/>
                </a:solidFill>
                <a:latin typeface="Open Sans" panose="020B0606030504020204" pitchFamily="34" charset="0"/>
              </a:rPr>
              <a:t>O</a:t>
            </a:r>
            <a:r>
              <a:rPr lang="es-ES" sz="3600" b="1" i="0" dirty="0" err="1">
                <a:solidFill>
                  <a:srgbClr val="212121"/>
                </a:solidFill>
                <a:effectLst/>
                <a:latin typeface="Open Sans" panose="020B0606030504020204" pitchFamily="34" charset="0"/>
              </a:rPr>
              <a:t>rganigramme</a:t>
            </a:r>
            <a:r>
              <a:rPr lang="es-ES" sz="3600" b="1" i="0" dirty="0">
                <a:solidFill>
                  <a:srgbClr val="212121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3600" b="1" i="0" dirty="0" err="1">
                <a:solidFill>
                  <a:srgbClr val="212121"/>
                </a:solidFill>
                <a:effectLst/>
                <a:latin typeface="Open Sans" panose="020B0606030504020204" pitchFamily="34" charset="0"/>
              </a:rPr>
              <a:t>Entreprise</a:t>
            </a:r>
            <a:endParaRPr lang="es-MX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531261DD-5538-0843-8608-2CF363F05BE9}"/>
              </a:ext>
            </a:extLst>
          </p:cNvPr>
          <p:cNvSpPr txBox="1"/>
          <p:nvPr/>
        </p:nvSpPr>
        <p:spPr>
          <a:xfrm>
            <a:off x="10347649" y="-11469"/>
            <a:ext cx="3163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modelegenealogique.fr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2839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xtura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Office PowerPoint</Application>
  <PresentationFormat>Panorámica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Open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</dc:creator>
  <cp:lastModifiedBy>H1077</cp:lastModifiedBy>
  <cp:revision>8</cp:revision>
  <dcterms:created xsi:type="dcterms:W3CDTF">2021-10-30T17:06:08Z</dcterms:created>
  <dcterms:modified xsi:type="dcterms:W3CDTF">2023-04-30T20:19:37Z</dcterms:modified>
</cp:coreProperties>
</file>