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1C1737-0945-4CCA-92A7-CE2A3305E94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CEAA6AF8-ADD9-4F21-80A9-D59F19A05157}">
      <dgm:prSet phldrT="[Text]" phldr="1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 sz="500">
            <a:solidFill>
              <a:schemeClr val="bg1">
                <a:lumMod val="95000"/>
              </a:schemeClr>
            </a:solidFill>
          </a:endParaRPr>
        </a:p>
      </dgm:t>
    </dgm:pt>
    <dgm:pt modelId="{278D749B-6FB1-4AEF-AC88-BB03017EAFFC}" type="parTrans" cxnId="{416A3FEC-B032-4DEE-ACA6-9E14F60F7F06}">
      <dgm:prSet/>
      <dgm:spPr/>
      <dgm:t>
        <a:bodyPr/>
        <a:lstStyle/>
        <a:p>
          <a:endParaRPr lang="en-US"/>
        </a:p>
      </dgm:t>
    </dgm:pt>
    <dgm:pt modelId="{EE413C66-F4BD-43F4-8D79-7FDF645206D3}" type="sibTrans" cxnId="{416A3FEC-B032-4DEE-ACA6-9E14F60F7F06}">
      <dgm:prSet/>
      <dgm:spPr/>
      <dgm:t>
        <a:bodyPr/>
        <a:lstStyle/>
        <a:p>
          <a:endParaRPr lang="en-US"/>
        </a:p>
      </dgm:t>
    </dgm:pt>
    <dgm:pt modelId="{662A6DAC-AFFE-4092-A5A8-4BEC9F8C0D88}">
      <dgm:prSet phldrT="[Text]" phldr="1" custT="1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sz="500">
            <a:solidFill>
              <a:schemeClr val="bg1">
                <a:lumMod val="95000"/>
              </a:schemeClr>
            </a:solidFill>
          </a:endParaRPr>
        </a:p>
      </dgm:t>
    </dgm:pt>
    <dgm:pt modelId="{17C936B5-E806-4C5E-8D85-BA3BD34510C5}" type="parTrans" cxnId="{7CF043C7-1E70-4F48-B450-59971D139700}">
      <dgm:prSet/>
      <dgm:spPr/>
      <dgm:t>
        <a:bodyPr/>
        <a:lstStyle/>
        <a:p>
          <a:endParaRPr lang="en-US"/>
        </a:p>
      </dgm:t>
    </dgm:pt>
    <dgm:pt modelId="{98001A19-96F7-4FB2-96B3-12A07BC16295}" type="sibTrans" cxnId="{7CF043C7-1E70-4F48-B450-59971D139700}">
      <dgm:prSet/>
      <dgm:spPr/>
      <dgm:t>
        <a:bodyPr/>
        <a:lstStyle/>
        <a:p>
          <a:endParaRPr lang="en-US"/>
        </a:p>
      </dgm:t>
    </dgm:pt>
    <dgm:pt modelId="{CB435602-DB09-45BE-9222-1CBB10373D66}">
      <dgm:prSet phldrT="[Text]" phldr="1" custT="1"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sz="500">
            <a:solidFill>
              <a:schemeClr val="bg1">
                <a:lumMod val="95000"/>
              </a:schemeClr>
            </a:solidFill>
          </a:endParaRPr>
        </a:p>
      </dgm:t>
    </dgm:pt>
    <dgm:pt modelId="{64B15EB0-13F7-405C-8F61-BAE4B0B47454}" type="parTrans" cxnId="{89E8025C-62DB-4E34-AAB8-A9F2CB1C1AD9}">
      <dgm:prSet/>
      <dgm:spPr/>
      <dgm:t>
        <a:bodyPr/>
        <a:lstStyle/>
        <a:p>
          <a:endParaRPr lang="en-US"/>
        </a:p>
      </dgm:t>
    </dgm:pt>
    <dgm:pt modelId="{661DA47D-A4F1-4BFC-AD13-C2E681BD781C}" type="sibTrans" cxnId="{89E8025C-62DB-4E34-AAB8-A9F2CB1C1AD9}">
      <dgm:prSet/>
      <dgm:spPr/>
      <dgm:t>
        <a:bodyPr/>
        <a:lstStyle/>
        <a:p>
          <a:endParaRPr lang="en-US"/>
        </a:p>
      </dgm:t>
    </dgm:pt>
    <dgm:pt modelId="{C01D76A6-368D-451B-8117-7B465715E296}" type="pres">
      <dgm:prSet presAssocID="{EF1C1737-0945-4CCA-92A7-CE2A3305E94B}" presName="Name0" presStyleCnt="0">
        <dgm:presLayoutVars>
          <dgm:dir/>
          <dgm:animLvl val="lvl"/>
          <dgm:resizeHandles val="exact"/>
        </dgm:presLayoutVars>
      </dgm:prSet>
      <dgm:spPr/>
    </dgm:pt>
    <dgm:pt modelId="{631700B8-B051-48C4-B4BB-3768A74DEA55}" type="pres">
      <dgm:prSet presAssocID="{CEAA6AF8-ADD9-4F21-80A9-D59F19A05157}" presName="Name8" presStyleCnt="0"/>
      <dgm:spPr/>
    </dgm:pt>
    <dgm:pt modelId="{8F8414F4-5310-4893-BF77-F0CBE98BC5E6}" type="pres">
      <dgm:prSet presAssocID="{CEAA6AF8-ADD9-4F21-80A9-D59F19A05157}" presName="level" presStyleLbl="node1" presStyleIdx="0" presStyleCnt="3">
        <dgm:presLayoutVars>
          <dgm:chMax val="1"/>
          <dgm:bulletEnabled val="1"/>
        </dgm:presLayoutVars>
      </dgm:prSet>
      <dgm:spPr/>
    </dgm:pt>
    <dgm:pt modelId="{996D5DB0-2E7B-41EB-BFD3-CA5ABFA58D93}" type="pres">
      <dgm:prSet presAssocID="{CEAA6AF8-ADD9-4F21-80A9-D59F19A0515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44ECE07-24BD-4F00-8481-62779FA82389}" type="pres">
      <dgm:prSet presAssocID="{662A6DAC-AFFE-4092-A5A8-4BEC9F8C0D88}" presName="Name8" presStyleCnt="0"/>
      <dgm:spPr/>
    </dgm:pt>
    <dgm:pt modelId="{49BFFD8E-65AF-4366-831C-3A8BA68584A6}" type="pres">
      <dgm:prSet presAssocID="{662A6DAC-AFFE-4092-A5A8-4BEC9F8C0D88}" presName="level" presStyleLbl="node1" presStyleIdx="1" presStyleCnt="3">
        <dgm:presLayoutVars>
          <dgm:chMax val="1"/>
          <dgm:bulletEnabled val="1"/>
        </dgm:presLayoutVars>
      </dgm:prSet>
      <dgm:spPr/>
    </dgm:pt>
    <dgm:pt modelId="{9E8A808E-C3EA-4F4A-BE22-04B52A316D9E}" type="pres">
      <dgm:prSet presAssocID="{662A6DAC-AFFE-4092-A5A8-4BEC9F8C0D8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0D01B50-BF36-41BE-AA67-4C901C070BD2}" type="pres">
      <dgm:prSet presAssocID="{CB435602-DB09-45BE-9222-1CBB10373D66}" presName="Name8" presStyleCnt="0"/>
      <dgm:spPr/>
    </dgm:pt>
    <dgm:pt modelId="{90E0D19A-A7CB-4466-A44A-FD3A19BD0304}" type="pres">
      <dgm:prSet presAssocID="{CB435602-DB09-45BE-9222-1CBB10373D66}" presName="level" presStyleLbl="node1" presStyleIdx="2" presStyleCnt="3" custLinFactNeighborX="3699">
        <dgm:presLayoutVars>
          <dgm:chMax val="1"/>
          <dgm:bulletEnabled val="1"/>
        </dgm:presLayoutVars>
      </dgm:prSet>
      <dgm:spPr/>
    </dgm:pt>
    <dgm:pt modelId="{A2534104-D4C1-449D-AB2E-84869E9A7F75}" type="pres">
      <dgm:prSet presAssocID="{CB435602-DB09-45BE-9222-1CBB10373D6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F332D10-BED0-4A30-9939-8E271E665FE6}" type="presOf" srcId="{662A6DAC-AFFE-4092-A5A8-4BEC9F8C0D88}" destId="{9E8A808E-C3EA-4F4A-BE22-04B52A316D9E}" srcOrd="1" destOrd="0" presId="urn:microsoft.com/office/officeart/2005/8/layout/pyramid1"/>
    <dgm:cxn modelId="{89E8025C-62DB-4E34-AAB8-A9F2CB1C1AD9}" srcId="{EF1C1737-0945-4CCA-92A7-CE2A3305E94B}" destId="{CB435602-DB09-45BE-9222-1CBB10373D66}" srcOrd="2" destOrd="0" parTransId="{64B15EB0-13F7-405C-8F61-BAE4B0B47454}" sibTransId="{661DA47D-A4F1-4BFC-AD13-C2E681BD781C}"/>
    <dgm:cxn modelId="{8BC78162-1367-47F1-9C0A-76E87CC2E959}" type="presOf" srcId="{EF1C1737-0945-4CCA-92A7-CE2A3305E94B}" destId="{C01D76A6-368D-451B-8117-7B465715E296}" srcOrd="0" destOrd="0" presId="urn:microsoft.com/office/officeart/2005/8/layout/pyramid1"/>
    <dgm:cxn modelId="{CFF78649-DC77-4A1C-8ACD-9FA71FDE4106}" type="presOf" srcId="{CEAA6AF8-ADD9-4F21-80A9-D59F19A05157}" destId="{8F8414F4-5310-4893-BF77-F0CBE98BC5E6}" srcOrd="0" destOrd="0" presId="urn:microsoft.com/office/officeart/2005/8/layout/pyramid1"/>
    <dgm:cxn modelId="{2B08B46A-0D8B-4F51-9F1A-48C819009C00}" type="presOf" srcId="{CB435602-DB09-45BE-9222-1CBB10373D66}" destId="{A2534104-D4C1-449D-AB2E-84869E9A7F75}" srcOrd="1" destOrd="0" presId="urn:microsoft.com/office/officeart/2005/8/layout/pyramid1"/>
    <dgm:cxn modelId="{4FB0C670-E4C8-4512-92A8-D8093D73FA8E}" type="presOf" srcId="{CEAA6AF8-ADD9-4F21-80A9-D59F19A05157}" destId="{996D5DB0-2E7B-41EB-BFD3-CA5ABFA58D93}" srcOrd="1" destOrd="0" presId="urn:microsoft.com/office/officeart/2005/8/layout/pyramid1"/>
    <dgm:cxn modelId="{DFB123C0-DA46-477D-90AA-DDE7B20E792B}" type="presOf" srcId="{CB435602-DB09-45BE-9222-1CBB10373D66}" destId="{90E0D19A-A7CB-4466-A44A-FD3A19BD0304}" srcOrd="0" destOrd="0" presId="urn:microsoft.com/office/officeart/2005/8/layout/pyramid1"/>
    <dgm:cxn modelId="{7CF043C7-1E70-4F48-B450-59971D139700}" srcId="{EF1C1737-0945-4CCA-92A7-CE2A3305E94B}" destId="{662A6DAC-AFFE-4092-A5A8-4BEC9F8C0D88}" srcOrd="1" destOrd="0" parTransId="{17C936B5-E806-4C5E-8D85-BA3BD34510C5}" sibTransId="{98001A19-96F7-4FB2-96B3-12A07BC16295}"/>
    <dgm:cxn modelId="{E03028D6-4AE9-4497-8CEB-7A61369F0277}" type="presOf" srcId="{662A6DAC-AFFE-4092-A5A8-4BEC9F8C0D88}" destId="{49BFFD8E-65AF-4366-831C-3A8BA68584A6}" srcOrd="0" destOrd="0" presId="urn:microsoft.com/office/officeart/2005/8/layout/pyramid1"/>
    <dgm:cxn modelId="{416A3FEC-B032-4DEE-ACA6-9E14F60F7F06}" srcId="{EF1C1737-0945-4CCA-92A7-CE2A3305E94B}" destId="{CEAA6AF8-ADD9-4F21-80A9-D59F19A05157}" srcOrd="0" destOrd="0" parTransId="{278D749B-6FB1-4AEF-AC88-BB03017EAFFC}" sibTransId="{EE413C66-F4BD-43F4-8D79-7FDF645206D3}"/>
    <dgm:cxn modelId="{EA4505F9-7E15-4DC1-BF96-4978489BE9BA}" type="presParOf" srcId="{C01D76A6-368D-451B-8117-7B465715E296}" destId="{631700B8-B051-48C4-B4BB-3768A74DEA55}" srcOrd="0" destOrd="0" presId="urn:microsoft.com/office/officeart/2005/8/layout/pyramid1"/>
    <dgm:cxn modelId="{7381BD87-4F24-4B1F-A083-4CE93C710BB5}" type="presParOf" srcId="{631700B8-B051-48C4-B4BB-3768A74DEA55}" destId="{8F8414F4-5310-4893-BF77-F0CBE98BC5E6}" srcOrd="0" destOrd="0" presId="urn:microsoft.com/office/officeart/2005/8/layout/pyramid1"/>
    <dgm:cxn modelId="{BB5DC493-CBA7-494A-905D-66D50EE9C1BC}" type="presParOf" srcId="{631700B8-B051-48C4-B4BB-3768A74DEA55}" destId="{996D5DB0-2E7B-41EB-BFD3-CA5ABFA58D93}" srcOrd="1" destOrd="0" presId="urn:microsoft.com/office/officeart/2005/8/layout/pyramid1"/>
    <dgm:cxn modelId="{9E793F51-F33B-40A8-9F2E-6D420A3A42C0}" type="presParOf" srcId="{C01D76A6-368D-451B-8117-7B465715E296}" destId="{C44ECE07-24BD-4F00-8481-62779FA82389}" srcOrd="1" destOrd="0" presId="urn:microsoft.com/office/officeart/2005/8/layout/pyramid1"/>
    <dgm:cxn modelId="{6AE9D3A8-BC90-4229-B735-3A64EDA4C9EE}" type="presParOf" srcId="{C44ECE07-24BD-4F00-8481-62779FA82389}" destId="{49BFFD8E-65AF-4366-831C-3A8BA68584A6}" srcOrd="0" destOrd="0" presId="urn:microsoft.com/office/officeart/2005/8/layout/pyramid1"/>
    <dgm:cxn modelId="{C8E8A6BC-9B34-414C-8D47-8177DE5F5A5E}" type="presParOf" srcId="{C44ECE07-24BD-4F00-8481-62779FA82389}" destId="{9E8A808E-C3EA-4F4A-BE22-04B52A316D9E}" srcOrd="1" destOrd="0" presId="urn:microsoft.com/office/officeart/2005/8/layout/pyramid1"/>
    <dgm:cxn modelId="{9B867748-5D29-4772-ABFE-EF28E1FA3ABF}" type="presParOf" srcId="{C01D76A6-368D-451B-8117-7B465715E296}" destId="{90D01B50-BF36-41BE-AA67-4C901C070BD2}" srcOrd="2" destOrd="0" presId="urn:microsoft.com/office/officeart/2005/8/layout/pyramid1"/>
    <dgm:cxn modelId="{4FE50CB6-400A-472C-AF58-4E5C64062A8D}" type="presParOf" srcId="{90D01B50-BF36-41BE-AA67-4C901C070BD2}" destId="{90E0D19A-A7CB-4466-A44A-FD3A19BD0304}" srcOrd="0" destOrd="0" presId="urn:microsoft.com/office/officeart/2005/8/layout/pyramid1"/>
    <dgm:cxn modelId="{9668FAC0-BCA6-492E-B912-6C1EF7F629F0}" type="presParOf" srcId="{90D01B50-BF36-41BE-AA67-4C901C070BD2}" destId="{A2534104-D4C1-449D-AB2E-84869E9A7F75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414F4-5310-4893-BF77-F0CBE98BC5E6}">
      <dsp:nvSpPr>
        <dsp:cNvPr id="0" name=""/>
        <dsp:cNvSpPr/>
      </dsp:nvSpPr>
      <dsp:spPr>
        <a:xfrm>
          <a:off x="3265943" y="0"/>
          <a:ext cx="3265943" cy="1560166"/>
        </a:xfrm>
        <a:prstGeom prst="trapezoid">
          <a:avLst>
            <a:gd name="adj" fmla="val 104667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>
                <a:lumMod val="95000"/>
              </a:schemeClr>
            </a:solidFill>
          </a:endParaRPr>
        </a:p>
      </dsp:txBody>
      <dsp:txXfrm>
        <a:off x="3265943" y="0"/>
        <a:ext cx="3265943" cy="1560166"/>
      </dsp:txXfrm>
    </dsp:sp>
    <dsp:sp modelId="{49BFFD8E-65AF-4366-831C-3A8BA68584A6}">
      <dsp:nvSpPr>
        <dsp:cNvPr id="0" name=""/>
        <dsp:cNvSpPr/>
      </dsp:nvSpPr>
      <dsp:spPr>
        <a:xfrm>
          <a:off x="1632971" y="1560166"/>
          <a:ext cx="6531887" cy="1560166"/>
        </a:xfrm>
        <a:prstGeom prst="trapezoid">
          <a:avLst>
            <a:gd name="adj" fmla="val 104667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>
                <a:lumMod val="95000"/>
              </a:schemeClr>
            </a:solidFill>
          </a:endParaRPr>
        </a:p>
      </dsp:txBody>
      <dsp:txXfrm>
        <a:off x="2776052" y="1560166"/>
        <a:ext cx="4245726" cy="1560166"/>
      </dsp:txXfrm>
    </dsp:sp>
    <dsp:sp modelId="{90E0D19A-A7CB-4466-A44A-FD3A19BD0304}">
      <dsp:nvSpPr>
        <dsp:cNvPr id="0" name=""/>
        <dsp:cNvSpPr/>
      </dsp:nvSpPr>
      <dsp:spPr>
        <a:xfrm>
          <a:off x="0" y="3120332"/>
          <a:ext cx="9797831" cy="1560166"/>
        </a:xfrm>
        <a:prstGeom prst="trapezoid">
          <a:avLst>
            <a:gd name="adj" fmla="val 104667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>
                <a:lumMod val="95000"/>
              </a:schemeClr>
            </a:solidFill>
          </a:endParaRPr>
        </a:p>
      </dsp:txBody>
      <dsp:txXfrm>
        <a:off x="1714620" y="3120332"/>
        <a:ext cx="6368590" cy="1560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650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944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469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083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660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990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057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981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77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94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98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38F65-7033-4A01-B9E5-4F73A04B96B0}" type="datetimeFigureOut">
              <a:rPr lang="es-MX" smtClean="0"/>
              <a:t>30/04/2023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940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5">
            <a:extLst>
              <a:ext uri="{FF2B5EF4-FFF2-40B4-BE49-F238E27FC236}">
                <a16:creationId xmlns:a16="http://schemas.microsoft.com/office/drawing/2014/main" id="{2233B4AF-DBDF-4C7C-8A34-913F09E5ECDC}"/>
              </a:ext>
            </a:extLst>
          </p:cNvPr>
          <p:cNvGraphicFramePr/>
          <p:nvPr/>
        </p:nvGraphicFramePr>
        <p:xfrm>
          <a:off x="1197085" y="1470675"/>
          <a:ext cx="9797831" cy="4680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56">
            <a:extLst>
              <a:ext uri="{FF2B5EF4-FFF2-40B4-BE49-F238E27FC236}">
                <a16:creationId xmlns:a16="http://schemas.microsoft.com/office/drawing/2014/main" id="{FC28636C-517A-4676-B0B8-AFC63B3F29D8}"/>
              </a:ext>
            </a:extLst>
          </p:cNvPr>
          <p:cNvGrpSpPr/>
          <p:nvPr/>
        </p:nvGrpSpPr>
        <p:grpSpPr>
          <a:xfrm>
            <a:off x="4816023" y="1993895"/>
            <a:ext cx="2559954" cy="722376"/>
            <a:chOff x="4816023" y="1552932"/>
            <a:chExt cx="2559954" cy="1431923"/>
          </a:xfrm>
        </p:grpSpPr>
        <p:sp>
          <p:nvSpPr>
            <p:cNvPr id="5" name="Rectangle 21">
              <a:extLst>
                <a:ext uri="{FF2B5EF4-FFF2-40B4-BE49-F238E27FC236}">
                  <a16:creationId xmlns:a16="http://schemas.microsoft.com/office/drawing/2014/main" id="{5B5D8AAA-BE01-4224-AC46-94B411546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023" y="1552932"/>
              <a:ext cx="2559953" cy="7159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600" cap="all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6" name="Rectangle 21">
              <a:extLst>
                <a:ext uri="{FF2B5EF4-FFF2-40B4-BE49-F238E27FC236}">
                  <a16:creationId xmlns:a16="http://schemas.microsoft.com/office/drawing/2014/main" id="{93D7BE37-EFF0-4C42-9C39-8B4C3BA91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024" y="2268892"/>
              <a:ext cx="2559953" cy="715963"/>
            </a:xfrm>
            <a:prstGeom prst="rect">
              <a:avLst/>
            </a:prstGeom>
            <a:solidFill>
              <a:srgbClr val="E74A19"/>
            </a:solidFill>
            <a:ln>
              <a:noFill/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Position</a:t>
              </a:r>
              <a:endParaRPr lang="en-US" sz="14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7" name="Group 59">
            <a:extLst>
              <a:ext uri="{FF2B5EF4-FFF2-40B4-BE49-F238E27FC236}">
                <a16:creationId xmlns:a16="http://schemas.microsoft.com/office/drawing/2014/main" id="{B12E5DD8-4992-409A-A088-E3B8E1DFA591}"/>
              </a:ext>
            </a:extLst>
          </p:cNvPr>
          <p:cNvGrpSpPr/>
          <p:nvPr/>
        </p:nvGrpSpPr>
        <p:grpSpPr>
          <a:xfrm>
            <a:off x="2783631" y="3603231"/>
            <a:ext cx="2559954" cy="722376"/>
            <a:chOff x="4816023" y="1552932"/>
            <a:chExt cx="2559954" cy="1431923"/>
          </a:xfrm>
        </p:grpSpPr>
        <p:sp>
          <p:nvSpPr>
            <p:cNvPr id="8" name="Rectangle 21">
              <a:extLst>
                <a:ext uri="{FF2B5EF4-FFF2-40B4-BE49-F238E27FC236}">
                  <a16:creationId xmlns:a16="http://schemas.microsoft.com/office/drawing/2014/main" id="{85C5F272-AA71-4EAC-BEC1-0FAAFD211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023" y="1552932"/>
              <a:ext cx="2559953" cy="7159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600" cap="all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9" name="Rectangle 21">
              <a:extLst>
                <a:ext uri="{FF2B5EF4-FFF2-40B4-BE49-F238E27FC236}">
                  <a16:creationId xmlns:a16="http://schemas.microsoft.com/office/drawing/2014/main" id="{EFDEA658-BA2C-4506-B42B-2633EE61B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024" y="2268892"/>
              <a:ext cx="2559953" cy="7159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Position</a:t>
              </a:r>
              <a:endParaRPr lang="en-US" sz="14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0" name="Group 62">
            <a:extLst>
              <a:ext uri="{FF2B5EF4-FFF2-40B4-BE49-F238E27FC236}">
                <a16:creationId xmlns:a16="http://schemas.microsoft.com/office/drawing/2014/main" id="{BFC038EC-8489-49A0-BF8F-41CE5DCB02EE}"/>
              </a:ext>
            </a:extLst>
          </p:cNvPr>
          <p:cNvGrpSpPr/>
          <p:nvPr/>
        </p:nvGrpSpPr>
        <p:grpSpPr>
          <a:xfrm>
            <a:off x="6848415" y="3603231"/>
            <a:ext cx="2559954" cy="722376"/>
            <a:chOff x="4816023" y="1552932"/>
            <a:chExt cx="2559954" cy="1431923"/>
          </a:xfrm>
        </p:grpSpPr>
        <p:sp>
          <p:nvSpPr>
            <p:cNvPr id="11" name="Rectangle 21">
              <a:extLst>
                <a:ext uri="{FF2B5EF4-FFF2-40B4-BE49-F238E27FC236}">
                  <a16:creationId xmlns:a16="http://schemas.microsoft.com/office/drawing/2014/main" id="{B4A17549-70C4-4D60-9CB6-1751F904D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023" y="1552932"/>
              <a:ext cx="2559953" cy="7159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600" cap="all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12" name="Rectangle 21">
              <a:extLst>
                <a:ext uri="{FF2B5EF4-FFF2-40B4-BE49-F238E27FC236}">
                  <a16:creationId xmlns:a16="http://schemas.microsoft.com/office/drawing/2014/main" id="{C9608187-2F0E-4A1E-B8EB-F11FD5643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024" y="2268892"/>
              <a:ext cx="2559953" cy="71596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Position</a:t>
              </a:r>
              <a:endParaRPr lang="en-US" sz="14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3" name="Group 65">
            <a:extLst>
              <a:ext uri="{FF2B5EF4-FFF2-40B4-BE49-F238E27FC236}">
                <a16:creationId xmlns:a16="http://schemas.microsoft.com/office/drawing/2014/main" id="{A0FDFCA5-DE60-4378-9FFB-AA7A8F093CF3}"/>
              </a:ext>
            </a:extLst>
          </p:cNvPr>
          <p:cNvGrpSpPr/>
          <p:nvPr/>
        </p:nvGrpSpPr>
        <p:grpSpPr>
          <a:xfrm>
            <a:off x="543638" y="5069924"/>
            <a:ext cx="1762716" cy="722376"/>
            <a:chOff x="1962170" y="3608743"/>
            <a:chExt cx="1762716" cy="1436150"/>
          </a:xfrm>
        </p:grpSpPr>
        <p:sp>
          <p:nvSpPr>
            <p:cNvPr id="14" name="Rectangle 32">
              <a:extLst>
                <a:ext uri="{FF2B5EF4-FFF2-40B4-BE49-F238E27FC236}">
                  <a16:creationId xmlns:a16="http://schemas.microsoft.com/office/drawing/2014/main" id="{8B4BC1E8-3033-49CE-B143-DCEE6E114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3608743"/>
              <a:ext cx="1762716" cy="7175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cap="all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15" name="Rectangle 32">
              <a:extLst>
                <a:ext uri="{FF2B5EF4-FFF2-40B4-BE49-F238E27FC236}">
                  <a16:creationId xmlns:a16="http://schemas.microsoft.com/office/drawing/2014/main" id="{E8618F66-1521-4F12-834D-3E13E8ABD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4327343"/>
              <a:ext cx="1762716" cy="7175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100">
                  <a:ln w="0"/>
                  <a:solidFill>
                    <a:schemeClr val="tx1">
                      <a:lumMod val="50000"/>
                    </a:schemeClr>
                  </a:solidFill>
                </a:rPr>
                <a:t>Position</a:t>
              </a:r>
              <a:endParaRPr lang="en-US" sz="1200">
                <a:ln w="0"/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16" name="Group 68">
            <a:extLst>
              <a:ext uri="{FF2B5EF4-FFF2-40B4-BE49-F238E27FC236}">
                <a16:creationId xmlns:a16="http://schemas.microsoft.com/office/drawing/2014/main" id="{33F8D54B-1137-4750-9035-41563FCA8BBE}"/>
              </a:ext>
            </a:extLst>
          </p:cNvPr>
          <p:cNvGrpSpPr/>
          <p:nvPr/>
        </p:nvGrpSpPr>
        <p:grpSpPr>
          <a:xfrm>
            <a:off x="2412040" y="5069924"/>
            <a:ext cx="1762716" cy="722376"/>
            <a:chOff x="1962170" y="3608743"/>
            <a:chExt cx="1762716" cy="1436150"/>
          </a:xfrm>
        </p:grpSpPr>
        <p:sp>
          <p:nvSpPr>
            <p:cNvPr id="17" name="Rectangle 32">
              <a:extLst>
                <a:ext uri="{FF2B5EF4-FFF2-40B4-BE49-F238E27FC236}">
                  <a16:creationId xmlns:a16="http://schemas.microsoft.com/office/drawing/2014/main" id="{31493682-8BF4-4C5F-9543-256A2A4E2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3608743"/>
              <a:ext cx="1762716" cy="7175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cap="all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18" name="Rectangle 32">
              <a:extLst>
                <a:ext uri="{FF2B5EF4-FFF2-40B4-BE49-F238E27FC236}">
                  <a16:creationId xmlns:a16="http://schemas.microsoft.com/office/drawing/2014/main" id="{6C7B78E8-EBCF-4857-A3AB-8AB09BA5E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4327343"/>
              <a:ext cx="1762716" cy="7175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100">
                  <a:ln w="0"/>
                  <a:solidFill>
                    <a:schemeClr val="tx1">
                      <a:lumMod val="50000"/>
                    </a:schemeClr>
                  </a:solidFill>
                </a:rPr>
                <a:t>Position</a:t>
              </a:r>
              <a:endParaRPr lang="en-US" sz="1200">
                <a:ln w="0"/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19" name="Group 71">
            <a:extLst>
              <a:ext uri="{FF2B5EF4-FFF2-40B4-BE49-F238E27FC236}">
                <a16:creationId xmlns:a16="http://schemas.microsoft.com/office/drawing/2014/main" id="{F340D04C-3884-4355-B172-CDCD336F8FBB}"/>
              </a:ext>
            </a:extLst>
          </p:cNvPr>
          <p:cNvGrpSpPr/>
          <p:nvPr/>
        </p:nvGrpSpPr>
        <p:grpSpPr>
          <a:xfrm>
            <a:off x="4280442" y="5069924"/>
            <a:ext cx="1762716" cy="722376"/>
            <a:chOff x="1962170" y="3608743"/>
            <a:chExt cx="1762716" cy="1436150"/>
          </a:xfrm>
        </p:grpSpPr>
        <p:sp>
          <p:nvSpPr>
            <p:cNvPr id="20" name="Rectangle 32">
              <a:extLst>
                <a:ext uri="{FF2B5EF4-FFF2-40B4-BE49-F238E27FC236}">
                  <a16:creationId xmlns:a16="http://schemas.microsoft.com/office/drawing/2014/main" id="{41776D7C-B6CC-4F9E-8BCD-326A7D541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3608743"/>
              <a:ext cx="1762716" cy="7175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cap="all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21" name="Rectangle 32">
              <a:extLst>
                <a:ext uri="{FF2B5EF4-FFF2-40B4-BE49-F238E27FC236}">
                  <a16:creationId xmlns:a16="http://schemas.microsoft.com/office/drawing/2014/main" id="{E6488577-6B20-463D-A946-9ACC74F47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4327343"/>
              <a:ext cx="1762716" cy="7175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100">
                  <a:ln w="0"/>
                  <a:solidFill>
                    <a:schemeClr val="tx1">
                      <a:lumMod val="50000"/>
                    </a:schemeClr>
                  </a:solidFill>
                </a:rPr>
                <a:t>Position</a:t>
              </a:r>
              <a:endParaRPr lang="en-US" sz="1200">
                <a:ln w="0"/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22" name="Group 74">
            <a:extLst>
              <a:ext uri="{FF2B5EF4-FFF2-40B4-BE49-F238E27FC236}">
                <a16:creationId xmlns:a16="http://schemas.microsoft.com/office/drawing/2014/main" id="{2C28CDC3-BBA4-4B1D-AFE8-9C9E826E03E3}"/>
              </a:ext>
            </a:extLst>
          </p:cNvPr>
          <p:cNvGrpSpPr/>
          <p:nvPr/>
        </p:nvGrpSpPr>
        <p:grpSpPr>
          <a:xfrm>
            <a:off x="6148844" y="5069924"/>
            <a:ext cx="1762716" cy="722376"/>
            <a:chOff x="1962170" y="3608743"/>
            <a:chExt cx="1762716" cy="1436150"/>
          </a:xfrm>
        </p:grpSpPr>
        <p:sp>
          <p:nvSpPr>
            <p:cNvPr id="23" name="Rectangle 32">
              <a:extLst>
                <a:ext uri="{FF2B5EF4-FFF2-40B4-BE49-F238E27FC236}">
                  <a16:creationId xmlns:a16="http://schemas.microsoft.com/office/drawing/2014/main" id="{E1BAE3B3-9136-486C-8F3A-21A3B2234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3608743"/>
              <a:ext cx="1762716" cy="71755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cap="all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24" name="Rectangle 32">
              <a:extLst>
                <a:ext uri="{FF2B5EF4-FFF2-40B4-BE49-F238E27FC236}">
                  <a16:creationId xmlns:a16="http://schemas.microsoft.com/office/drawing/2014/main" id="{5230846A-F873-4EF8-9BD3-55EE6D559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4327343"/>
              <a:ext cx="1762716" cy="71755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100">
                  <a:ln w="0"/>
                  <a:solidFill>
                    <a:schemeClr val="tx1">
                      <a:lumMod val="50000"/>
                    </a:schemeClr>
                  </a:solidFill>
                </a:rPr>
                <a:t>Position</a:t>
              </a:r>
              <a:endParaRPr lang="en-US" sz="1200">
                <a:ln w="0"/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Group 77">
            <a:extLst>
              <a:ext uri="{FF2B5EF4-FFF2-40B4-BE49-F238E27FC236}">
                <a16:creationId xmlns:a16="http://schemas.microsoft.com/office/drawing/2014/main" id="{9F6E829A-D88A-411C-BAD7-C841288ECA93}"/>
              </a:ext>
            </a:extLst>
          </p:cNvPr>
          <p:cNvGrpSpPr/>
          <p:nvPr/>
        </p:nvGrpSpPr>
        <p:grpSpPr>
          <a:xfrm>
            <a:off x="8017246" y="5069924"/>
            <a:ext cx="1762716" cy="722376"/>
            <a:chOff x="1962170" y="3608743"/>
            <a:chExt cx="1762716" cy="1436150"/>
          </a:xfrm>
        </p:grpSpPr>
        <p:sp>
          <p:nvSpPr>
            <p:cNvPr id="26" name="Rectangle 32">
              <a:extLst>
                <a:ext uri="{FF2B5EF4-FFF2-40B4-BE49-F238E27FC236}">
                  <a16:creationId xmlns:a16="http://schemas.microsoft.com/office/drawing/2014/main" id="{C80E5012-400D-4B59-B7B6-9EE33FD73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3608743"/>
              <a:ext cx="1762716" cy="71755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cap="all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27" name="Rectangle 32">
              <a:extLst>
                <a:ext uri="{FF2B5EF4-FFF2-40B4-BE49-F238E27FC236}">
                  <a16:creationId xmlns:a16="http://schemas.microsoft.com/office/drawing/2014/main" id="{DC1257B3-1258-4C9F-8514-56A709DD6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4327343"/>
              <a:ext cx="1762716" cy="71755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100">
                  <a:ln w="0"/>
                  <a:solidFill>
                    <a:schemeClr val="tx1">
                      <a:lumMod val="50000"/>
                    </a:schemeClr>
                  </a:solidFill>
                </a:rPr>
                <a:t>Position</a:t>
              </a:r>
              <a:endParaRPr lang="en-US" sz="1200">
                <a:ln w="0"/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28" name="Group 87">
            <a:extLst>
              <a:ext uri="{FF2B5EF4-FFF2-40B4-BE49-F238E27FC236}">
                <a16:creationId xmlns:a16="http://schemas.microsoft.com/office/drawing/2014/main" id="{1528FD74-9AF5-4359-B9C1-FF6E2E09BFDA}"/>
              </a:ext>
            </a:extLst>
          </p:cNvPr>
          <p:cNvGrpSpPr/>
          <p:nvPr/>
        </p:nvGrpSpPr>
        <p:grpSpPr>
          <a:xfrm>
            <a:off x="9885647" y="5069924"/>
            <a:ext cx="1762716" cy="722376"/>
            <a:chOff x="1962170" y="3608743"/>
            <a:chExt cx="1762716" cy="1436150"/>
          </a:xfrm>
        </p:grpSpPr>
        <p:sp>
          <p:nvSpPr>
            <p:cNvPr id="29" name="Rectangle 32">
              <a:extLst>
                <a:ext uri="{FF2B5EF4-FFF2-40B4-BE49-F238E27FC236}">
                  <a16:creationId xmlns:a16="http://schemas.microsoft.com/office/drawing/2014/main" id="{4675711C-AF45-4624-9281-8346F74B8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3608743"/>
              <a:ext cx="1762716" cy="71755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cap="all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</a:t>
              </a:r>
            </a:p>
          </p:txBody>
        </p:sp>
        <p:sp>
          <p:nvSpPr>
            <p:cNvPr id="30" name="Rectangle 32">
              <a:extLst>
                <a:ext uri="{FF2B5EF4-FFF2-40B4-BE49-F238E27FC236}">
                  <a16:creationId xmlns:a16="http://schemas.microsoft.com/office/drawing/2014/main" id="{E8BB0324-9F95-4F3F-A255-7279E522A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170" y="4327343"/>
              <a:ext cx="1762716" cy="71755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vert="horz" wrap="square" lIns="182880" tIns="45720" rIns="18288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100">
                  <a:ln w="0"/>
                  <a:solidFill>
                    <a:schemeClr val="tx1">
                      <a:lumMod val="50000"/>
                    </a:schemeClr>
                  </a:solidFill>
                </a:rPr>
                <a:t>Position</a:t>
              </a:r>
              <a:endParaRPr lang="en-US" sz="1200">
                <a:ln w="0"/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cxnSp>
        <p:nvCxnSpPr>
          <p:cNvPr id="31" name="Connector: Elbow 9">
            <a:extLst>
              <a:ext uri="{FF2B5EF4-FFF2-40B4-BE49-F238E27FC236}">
                <a16:creationId xmlns:a16="http://schemas.microsoft.com/office/drawing/2014/main" id="{10242CE6-5910-4D07-8C99-E4C809F34BBB}"/>
              </a:ext>
            </a:extLst>
          </p:cNvPr>
          <p:cNvCxnSpPr>
            <a:stCxn id="8" idx="0"/>
            <a:endCxn id="6" idx="2"/>
          </p:cNvCxnSpPr>
          <p:nvPr/>
        </p:nvCxnSpPr>
        <p:spPr>
          <a:xfrm rot="5400000" flipH="1" flipV="1">
            <a:off x="4636324" y="2143555"/>
            <a:ext cx="886960" cy="2032393"/>
          </a:xfrm>
          <a:prstGeom prst="bentConnector3">
            <a:avLst/>
          </a:prstGeom>
          <a:ln w="31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14">
            <a:extLst>
              <a:ext uri="{FF2B5EF4-FFF2-40B4-BE49-F238E27FC236}">
                <a16:creationId xmlns:a16="http://schemas.microsoft.com/office/drawing/2014/main" id="{88E3B0D7-9288-4D34-B22D-278AA3DE3BA9}"/>
              </a:ext>
            </a:extLst>
          </p:cNvPr>
          <p:cNvCxnSpPr>
            <a:cxnSpLocks/>
            <a:stCxn id="11" idx="0"/>
            <a:endCxn id="6" idx="2"/>
          </p:cNvCxnSpPr>
          <p:nvPr/>
        </p:nvCxnSpPr>
        <p:spPr>
          <a:xfrm rot="16200000" flipV="1">
            <a:off x="6668717" y="2143555"/>
            <a:ext cx="886960" cy="203239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17">
            <a:extLst>
              <a:ext uri="{FF2B5EF4-FFF2-40B4-BE49-F238E27FC236}">
                <a16:creationId xmlns:a16="http://schemas.microsoft.com/office/drawing/2014/main" id="{E54E1D85-1366-4022-A005-F84E8FB8684E}"/>
              </a:ext>
            </a:extLst>
          </p:cNvPr>
          <p:cNvCxnSpPr>
            <a:stCxn id="9" idx="2"/>
            <a:endCxn id="14" idx="0"/>
          </p:cNvCxnSpPr>
          <p:nvPr/>
        </p:nvCxnSpPr>
        <p:spPr>
          <a:xfrm rot="5400000">
            <a:off x="2372145" y="3378459"/>
            <a:ext cx="744317" cy="2638613"/>
          </a:xfrm>
          <a:prstGeom prst="bentConnector3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19">
            <a:extLst>
              <a:ext uri="{FF2B5EF4-FFF2-40B4-BE49-F238E27FC236}">
                <a16:creationId xmlns:a16="http://schemas.microsoft.com/office/drawing/2014/main" id="{E572135F-6B01-44FA-B12B-CD604B5AA7B8}"/>
              </a:ext>
            </a:extLst>
          </p:cNvPr>
          <p:cNvCxnSpPr>
            <a:cxnSpLocks/>
            <a:stCxn id="9" idx="2"/>
            <a:endCxn id="17" idx="0"/>
          </p:cNvCxnSpPr>
          <p:nvPr/>
        </p:nvCxnSpPr>
        <p:spPr>
          <a:xfrm rot="5400000">
            <a:off x="3306346" y="4312660"/>
            <a:ext cx="744317" cy="770211"/>
          </a:xfrm>
          <a:prstGeom prst="bentConnector3">
            <a:avLst>
              <a:gd name="adj1" fmla="val 5000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22">
            <a:extLst>
              <a:ext uri="{FF2B5EF4-FFF2-40B4-BE49-F238E27FC236}">
                <a16:creationId xmlns:a16="http://schemas.microsoft.com/office/drawing/2014/main" id="{5F064983-E97C-44AB-BE72-1A65B2F6E3EE}"/>
              </a:ext>
            </a:extLst>
          </p:cNvPr>
          <p:cNvCxnSpPr>
            <a:stCxn id="9" idx="2"/>
            <a:endCxn id="20" idx="0"/>
          </p:cNvCxnSpPr>
          <p:nvPr/>
        </p:nvCxnSpPr>
        <p:spPr>
          <a:xfrm rot="16200000" flipH="1">
            <a:off x="4240546" y="4148669"/>
            <a:ext cx="744317" cy="1098191"/>
          </a:xfrm>
          <a:prstGeom prst="bentConnector3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25">
            <a:extLst>
              <a:ext uri="{FF2B5EF4-FFF2-40B4-BE49-F238E27FC236}">
                <a16:creationId xmlns:a16="http://schemas.microsoft.com/office/drawing/2014/main" id="{0BAE3C0B-B938-49CC-A6DB-5A331CECA3A0}"/>
              </a:ext>
            </a:extLst>
          </p:cNvPr>
          <p:cNvCxnSpPr>
            <a:cxnSpLocks/>
            <a:stCxn id="12" idx="2"/>
            <a:endCxn id="23" idx="0"/>
          </p:cNvCxnSpPr>
          <p:nvPr/>
        </p:nvCxnSpPr>
        <p:spPr>
          <a:xfrm rot="5400000">
            <a:off x="7207140" y="4148670"/>
            <a:ext cx="744317" cy="109819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28">
            <a:extLst>
              <a:ext uri="{FF2B5EF4-FFF2-40B4-BE49-F238E27FC236}">
                <a16:creationId xmlns:a16="http://schemas.microsoft.com/office/drawing/2014/main" id="{9AAD5356-B00B-409D-9040-683BFE9629D2}"/>
              </a:ext>
            </a:extLst>
          </p:cNvPr>
          <p:cNvCxnSpPr>
            <a:cxnSpLocks/>
            <a:stCxn id="12" idx="2"/>
            <a:endCxn id="26" idx="0"/>
          </p:cNvCxnSpPr>
          <p:nvPr/>
        </p:nvCxnSpPr>
        <p:spPr>
          <a:xfrm rot="16200000" flipH="1">
            <a:off x="8141340" y="4312659"/>
            <a:ext cx="744317" cy="770211"/>
          </a:xfrm>
          <a:prstGeom prst="bentConnector3">
            <a:avLst>
              <a:gd name="adj1" fmla="val 50000"/>
            </a:avLst>
          </a:prstGeom>
          <a:ln w="31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1">
            <a:extLst>
              <a:ext uri="{FF2B5EF4-FFF2-40B4-BE49-F238E27FC236}">
                <a16:creationId xmlns:a16="http://schemas.microsoft.com/office/drawing/2014/main" id="{3FD19F66-8EB2-41B0-AFAF-DF015E4949F2}"/>
              </a:ext>
            </a:extLst>
          </p:cNvPr>
          <p:cNvCxnSpPr>
            <a:cxnSpLocks/>
            <a:stCxn id="12" idx="2"/>
            <a:endCxn id="29" idx="0"/>
          </p:cNvCxnSpPr>
          <p:nvPr/>
        </p:nvCxnSpPr>
        <p:spPr>
          <a:xfrm rot="16200000" flipH="1">
            <a:off x="9075541" y="3378459"/>
            <a:ext cx="744317" cy="2638612"/>
          </a:xfrm>
          <a:prstGeom prst="bentConnector3">
            <a:avLst>
              <a:gd name="adj1" fmla="val 50000"/>
            </a:avLst>
          </a:prstGeom>
          <a:ln w="31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/>
          <p:cNvSpPr txBox="1"/>
          <p:nvPr/>
        </p:nvSpPr>
        <p:spPr>
          <a:xfrm>
            <a:off x="297507" y="310049"/>
            <a:ext cx="6533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>
                <a:solidFill>
                  <a:srgbClr val="212121"/>
                </a:solidFill>
                <a:latin typeface="Open Sans" panose="020B0606030504020204" pitchFamily="34" charset="0"/>
              </a:rPr>
              <a:t>O</a:t>
            </a:r>
            <a:r>
              <a:rPr lang="es-ES" sz="3600" b="1" i="0" dirty="0" err="1">
                <a:solidFill>
                  <a:srgbClr val="212121"/>
                </a:solidFill>
                <a:effectLst/>
                <a:latin typeface="Open Sans" panose="020B0606030504020204" pitchFamily="34" charset="0"/>
              </a:rPr>
              <a:t>rganigramme</a:t>
            </a:r>
            <a:endParaRPr lang="es-MX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90969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Open Sans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</dc:creator>
  <cp:lastModifiedBy>H1077</cp:lastModifiedBy>
  <cp:revision>12</cp:revision>
  <dcterms:created xsi:type="dcterms:W3CDTF">2021-10-30T17:06:08Z</dcterms:created>
  <dcterms:modified xsi:type="dcterms:W3CDTF">2023-04-30T20:21:20Z</dcterms:modified>
</cp:coreProperties>
</file>