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22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40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28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4660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899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372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28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615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82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58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20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9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06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08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5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4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69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8CD58DC-7ED3-4AF8-815A-6927976EAD86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7ABD22-C338-4F30-8CA9-53BB93AB52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245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nectLine">
            <a:extLst>
              <a:ext uri="{FF2B5EF4-FFF2-40B4-BE49-F238E27FC236}">
                <a16:creationId xmlns:a16="http://schemas.microsoft.com/office/drawing/2014/main" id="{969A3629-4497-4443-90C8-1A0697FA305F}"/>
              </a:ext>
            </a:extLst>
          </p:cNvPr>
          <p:cNvSpPr/>
          <p:nvPr/>
        </p:nvSpPr>
        <p:spPr>
          <a:xfrm>
            <a:off x="3607337" y="2302597"/>
            <a:ext cx="723465" cy="458435"/>
          </a:xfrm>
          <a:custGeom>
            <a:avLst/>
            <a:gdLst/>
            <a:ahLst/>
            <a:cxnLst/>
            <a:rect l="0" t="0" r="0" b="0"/>
            <a:pathLst>
              <a:path w="432000" h="296309" fill="none">
                <a:moveTo>
                  <a:pt x="0" y="0"/>
                </a:moveTo>
                <a:cubicBezTo>
                  <a:pt x="-240000" y="0"/>
                  <a:pt x="-240000" y="-296309"/>
                  <a:pt x="-432000" y="-296309"/>
                </a:cubicBezTo>
              </a:path>
            </a:pathLst>
          </a:custGeom>
          <a:noFill/>
          <a:ln w="24000" cap="flat">
            <a:solidFill>
              <a:srgbClr val="FF4200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0" name="ConnectLine">
            <a:extLst>
              <a:ext uri="{FF2B5EF4-FFF2-40B4-BE49-F238E27FC236}">
                <a16:creationId xmlns:a16="http://schemas.microsoft.com/office/drawing/2014/main" id="{01D43CD1-A2BB-4FC3-AB35-EA49F329C9FC}"/>
              </a:ext>
            </a:extLst>
          </p:cNvPr>
          <p:cNvSpPr/>
          <p:nvPr/>
        </p:nvSpPr>
        <p:spPr>
          <a:xfrm>
            <a:off x="3607337" y="2302597"/>
            <a:ext cx="883974" cy="262997"/>
          </a:xfrm>
          <a:custGeom>
            <a:avLst/>
            <a:gdLst/>
            <a:ahLst/>
            <a:cxnLst/>
            <a:rect l="0" t="0" r="0" b="0"/>
            <a:pathLst>
              <a:path w="528000" h="170154" fill="none">
                <a:moveTo>
                  <a:pt x="0" y="0"/>
                </a:moveTo>
                <a:cubicBezTo>
                  <a:pt x="-336000" y="0"/>
                  <a:pt x="-336000" y="170154"/>
                  <a:pt x="-528000" y="170154"/>
                </a:cubicBezTo>
              </a:path>
            </a:pathLst>
          </a:custGeom>
          <a:noFill/>
          <a:ln w="24000" cap="flat">
            <a:solidFill>
              <a:srgbClr val="FF4200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1" name="ConnectLine">
            <a:extLst>
              <a:ext uri="{FF2B5EF4-FFF2-40B4-BE49-F238E27FC236}">
                <a16:creationId xmlns:a16="http://schemas.microsoft.com/office/drawing/2014/main" id="{DF4F1AC2-74FE-42E8-8397-7E83D75D1ED1}"/>
              </a:ext>
            </a:extLst>
          </p:cNvPr>
          <p:cNvSpPr/>
          <p:nvPr/>
        </p:nvSpPr>
        <p:spPr>
          <a:xfrm>
            <a:off x="3607337" y="2288925"/>
            <a:ext cx="0" cy="916065"/>
          </a:xfrm>
          <a:custGeom>
            <a:avLst/>
            <a:gdLst/>
            <a:ahLst/>
            <a:cxnLst/>
            <a:rect l="0" t="0" r="0" b="0"/>
            <a:pathLst>
              <a:path h="591423" fill="none">
                <a:moveTo>
                  <a:pt x="0" y="0"/>
                </a:moveTo>
                <a:lnTo>
                  <a:pt x="0" y="-591423"/>
                </a:lnTo>
              </a:path>
            </a:pathLst>
          </a:custGeom>
          <a:noFill/>
          <a:ln w="24000" cap="flat">
            <a:solidFill>
              <a:srgbClr val="FF4200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8" name="ConnectLine">
            <a:extLst>
              <a:ext uri="{FF2B5EF4-FFF2-40B4-BE49-F238E27FC236}">
                <a16:creationId xmlns:a16="http://schemas.microsoft.com/office/drawing/2014/main" id="{A81CEF38-4990-4EB4-81D9-7201B5C20C45}"/>
              </a:ext>
            </a:extLst>
          </p:cNvPr>
          <p:cNvSpPr/>
          <p:nvPr/>
        </p:nvSpPr>
        <p:spPr>
          <a:xfrm>
            <a:off x="6907559" y="1550604"/>
            <a:ext cx="645951" cy="660307"/>
          </a:xfrm>
          <a:custGeom>
            <a:avLst/>
            <a:gdLst/>
            <a:ahLst/>
            <a:cxnLst/>
            <a:rect l="0" t="0" r="0" b="0"/>
            <a:pathLst>
              <a:path w="385705" h="426750" fill="none">
                <a:moveTo>
                  <a:pt x="0" y="0"/>
                </a:moveTo>
                <a:cubicBezTo>
                  <a:pt x="0" y="-234750"/>
                  <a:pt x="-385705" y="-234750"/>
                  <a:pt x="-385705" y="-426750"/>
                </a:cubicBezTo>
              </a:path>
            </a:pathLst>
          </a:custGeom>
          <a:noFill/>
          <a:ln w="24000" cap="flat">
            <a:solidFill>
              <a:srgbClr val="00AEEE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5" name="ConnectLine">
            <a:extLst>
              <a:ext uri="{FF2B5EF4-FFF2-40B4-BE49-F238E27FC236}">
                <a16:creationId xmlns:a16="http://schemas.microsoft.com/office/drawing/2014/main" id="{3C86DEAA-C918-4296-8D02-DF6CCDD6485C}"/>
              </a:ext>
            </a:extLst>
          </p:cNvPr>
          <p:cNvSpPr/>
          <p:nvPr/>
        </p:nvSpPr>
        <p:spPr>
          <a:xfrm>
            <a:off x="8714655" y="3640904"/>
            <a:ext cx="683533" cy="757623"/>
          </a:xfrm>
          <a:custGeom>
            <a:avLst/>
            <a:gdLst/>
            <a:ahLst/>
            <a:cxnLst/>
            <a:rect l="0" t="0" r="0" b="0"/>
            <a:pathLst>
              <a:path w="408000" h="489375" fill="none">
                <a:moveTo>
                  <a:pt x="0" y="0"/>
                </a:moveTo>
                <a:cubicBezTo>
                  <a:pt x="102000" y="0"/>
                  <a:pt x="204000" y="0"/>
                  <a:pt x="280500" y="-61172"/>
                </a:cubicBezTo>
                <a:cubicBezTo>
                  <a:pt x="357000" y="-122344"/>
                  <a:pt x="408000" y="-244688"/>
                  <a:pt x="408000" y="-489375"/>
                </a:cubicBezTo>
              </a:path>
            </a:pathLst>
          </a:custGeom>
          <a:solidFill>
            <a:srgbClr val="B60717"/>
          </a:solidFill>
          <a:ln w="24000" cap="flat">
            <a:solidFill>
              <a:srgbClr val="C80F12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6" name="ConnectLine">
            <a:extLst>
              <a:ext uri="{FF2B5EF4-FFF2-40B4-BE49-F238E27FC236}">
                <a16:creationId xmlns:a16="http://schemas.microsoft.com/office/drawing/2014/main" id="{C735F8EF-06D3-44C1-94C4-7E8C6F69A047}"/>
              </a:ext>
            </a:extLst>
          </p:cNvPr>
          <p:cNvSpPr/>
          <p:nvPr/>
        </p:nvSpPr>
        <p:spPr>
          <a:xfrm>
            <a:off x="8700562" y="3707659"/>
            <a:ext cx="696844" cy="731082"/>
          </a:xfrm>
          <a:custGeom>
            <a:avLst/>
            <a:gdLst/>
            <a:ahLst/>
            <a:cxnLst/>
            <a:rect l="0" t="0" r="0" b="0"/>
            <a:pathLst>
              <a:path w="416034" h="472157" fill="none">
                <a:moveTo>
                  <a:pt x="0" y="0"/>
                </a:moveTo>
                <a:cubicBezTo>
                  <a:pt x="104009" y="0"/>
                  <a:pt x="208017" y="0"/>
                  <a:pt x="286024" y="59020"/>
                </a:cubicBezTo>
                <a:cubicBezTo>
                  <a:pt x="364030" y="118039"/>
                  <a:pt x="416034" y="236078"/>
                  <a:pt x="416034" y="472157"/>
                </a:cubicBezTo>
              </a:path>
            </a:pathLst>
          </a:custGeom>
          <a:solidFill>
            <a:srgbClr val="B60717"/>
          </a:solidFill>
          <a:ln w="24000" cap="flat">
            <a:solidFill>
              <a:srgbClr val="C80F12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7" name="ConnectLine">
            <a:extLst>
              <a:ext uri="{FF2B5EF4-FFF2-40B4-BE49-F238E27FC236}">
                <a16:creationId xmlns:a16="http://schemas.microsoft.com/office/drawing/2014/main" id="{13B7C1A4-829B-42F9-AF71-495188BE19A7}"/>
              </a:ext>
            </a:extLst>
          </p:cNvPr>
          <p:cNvSpPr/>
          <p:nvPr/>
        </p:nvSpPr>
        <p:spPr>
          <a:xfrm>
            <a:off x="8714655" y="3653773"/>
            <a:ext cx="1487644" cy="0"/>
          </a:xfrm>
          <a:custGeom>
            <a:avLst/>
            <a:gdLst/>
            <a:ahLst/>
            <a:cxnLst/>
            <a:rect l="0" t="0" r="0" b="0"/>
            <a:pathLst>
              <a:path w="888000" fill="none">
                <a:moveTo>
                  <a:pt x="0" y="0"/>
                </a:moveTo>
                <a:lnTo>
                  <a:pt x="888000" y="0"/>
                </a:lnTo>
              </a:path>
            </a:pathLst>
          </a:custGeom>
          <a:solidFill>
            <a:srgbClr val="B60717"/>
          </a:solidFill>
          <a:ln w="24000" cap="flat">
            <a:solidFill>
              <a:srgbClr val="C80F12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" name="ConnectLine">
            <a:extLst>
              <a:ext uri="{FF2B5EF4-FFF2-40B4-BE49-F238E27FC236}">
                <a16:creationId xmlns:a16="http://schemas.microsoft.com/office/drawing/2014/main" id="{F9FEB379-704A-4859-BA42-AE91422840FD}"/>
              </a:ext>
            </a:extLst>
          </p:cNvPr>
          <p:cNvSpPr/>
          <p:nvPr/>
        </p:nvSpPr>
        <p:spPr>
          <a:xfrm>
            <a:off x="6767407" y="5112720"/>
            <a:ext cx="139369" cy="907218"/>
          </a:xfrm>
          <a:custGeom>
            <a:avLst/>
            <a:gdLst/>
            <a:ahLst/>
            <a:cxnLst/>
            <a:rect l="0" t="0" r="0" b="0"/>
            <a:pathLst>
              <a:path w="83518" h="585933" fill="none">
                <a:moveTo>
                  <a:pt x="0" y="0"/>
                </a:moveTo>
                <a:cubicBezTo>
                  <a:pt x="20880" y="0"/>
                  <a:pt x="41759" y="0"/>
                  <a:pt x="57419" y="73241"/>
                </a:cubicBezTo>
                <a:cubicBezTo>
                  <a:pt x="73078" y="146483"/>
                  <a:pt x="83518" y="292967"/>
                  <a:pt x="83518" y="585933"/>
                </a:cubicBezTo>
              </a:path>
            </a:pathLst>
          </a:custGeom>
          <a:noFill/>
          <a:ln w="24000" cap="flat">
            <a:solidFill>
              <a:srgbClr val="00AF54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5" name="ConnectLine">
            <a:extLst>
              <a:ext uri="{FF2B5EF4-FFF2-40B4-BE49-F238E27FC236}">
                <a16:creationId xmlns:a16="http://schemas.microsoft.com/office/drawing/2014/main" id="{CCB92725-B600-412E-B617-1D68FBD37AE9}"/>
              </a:ext>
            </a:extLst>
          </p:cNvPr>
          <p:cNvSpPr/>
          <p:nvPr/>
        </p:nvSpPr>
        <p:spPr>
          <a:xfrm>
            <a:off x="6767407" y="5112720"/>
            <a:ext cx="1504087" cy="301602"/>
          </a:xfrm>
          <a:custGeom>
            <a:avLst/>
            <a:gdLst/>
            <a:ahLst/>
            <a:cxnLst/>
            <a:rect l="0" t="0" r="0" b="0"/>
            <a:pathLst>
              <a:path w="897812" h="195183" fill="none">
                <a:moveTo>
                  <a:pt x="0" y="0"/>
                </a:moveTo>
                <a:cubicBezTo>
                  <a:pt x="224453" y="0"/>
                  <a:pt x="448906" y="0"/>
                  <a:pt x="617246" y="24398"/>
                </a:cubicBezTo>
                <a:cubicBezTo>
                  <a:pt x="785586" y="48796"/>
                  <a:pt x="897812" y="97592"/>
                  <a:pt x="897812" y="195183"/>
                </a:cubicBezTo>
              </a:path>
            </a:pathLst>
          </a:custGeom>
          <a:noFill/>
          <a:ln w="24000" cap="flat">
            <a:solidFill>
              <a:srgbClr val="00AF54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" name="ConnectLine">
            <a:extLst>
              <a:ext uri="{FF2B5EF4-FFF2-40B4-BE49-F238E27FC236}">
                <a16:creationId xmlns:a16="http://schemas.microsoft.com/office/drawing/2014/main" id="{C654B75E-22F8-4500-BDF4-76E93DB33A94}"/>
              </a:ext>
            </a:extLst>
          </p:cNvPr>
          <p:cNvSpPr/>
          <p:nvPr/>
        </p:nvSpPr>
        <p:spPr>
          <a:xfrm>
            <a:off x="6767407" y="5112720"/>
            <a:ext cx="1304429" cy="301602"/>
          </a:xfrm>
          <a:custGeom>
            <a:avLst/>
            <a:gdLst/>
            <a:ahLst/>
            <a:cxnLst/>
            <a:rect l="0" t="0" r="0" b="0"/>
            <a:pathLst>
              <a:path w="778774" h="195183" fill="none">
                <a:moveTo>
                  <a:pt x="0" y="0"/>
                </a:moveTo>
                <a:cubicBezTo>
                  <a:pt x="-194693" y="0"/>
                  <a:pt x="-389387" y="0"/>
                  <a:pt x="-535407" y="24398"/>
                </a:cubicBezTo>
                <a:cubicBezTo>
                  <a:pt x="-681427" y="48796"/>
                  <a:pt x="-778774" y="97592"/>
                  <a:pt x="-778774" y="195183"/>
                </a:cubicBezTo>
              </a:path>
            </a:pathLst>
          </a:custGeom>
          <a:noFill/>
          <a:ln w="24000" cap="flat">
            <a:solidFill>
              <a:srgbClr val="00AF54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" name="ConnectLine">
            <a:extLst>
              <a:ext uri="{FF2B5EF4-FFF2-40B4-BE49-F238E27FC236}">
                <a16:creationId xmlns:a16="http://schemas.microsoft.com/office/drawing/2014/main" id="{EFC4B9D9-F47B-443F-B9FF-618C10CF126B}"/>
              </a:ext>
            </a:extLst>
          </p:cNvPr>
          <p:cNvSpPr/>
          <p:nvPr/>
        </p:nvSpPr>
        <p:spPr>
          <a:xfrm>
            <a:off x="3889207" y="4244912"/>
            <a:ext cx="1246489" cy="506691"/>
          </a:xfrm>
          <a:custGeom>
            <a:avLst/>
            <a:gdLst/>
            <a:ahLst/>
            <a:cxnLst/>
            <a:rect l="0" t="0" r="0" b="0"/>
            <a:pathLst>
              <a:path w="744000" h="327375" fill="none">
                <a:moveTo>
                  <a:pt x="0" y="0"/>
                </a:moveTo>
                <a:cubicBezTo>
                  <a:pt x="0" y="81844"/>
                  <a:pt x="0" y="163688"/>
                  <a:pt x="-93000" y="225070"/>
                </a:cubicBezTo>
                <a:cubicBezTo>
                  <a:pt x="-186000" y="286453"/>
                  <a:pt x="-372000" y="327375"/>
                  <a:pt x="-744000" y="327375"/>
                </a:cubicBezTo>
              </a:path>
            </a:pathLst>
          </a:custGeom>
          <a:noFill/>
          <a:ln w="24000" cap="flat">
            <a:solidFill>
              <a:srgbClr val="72329D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" name="FreeLine">
            <a:extLst>
              <a:ext uri="{FF2B5EF4-FFF2-40B4-BE49-F238E27FC236}">
                <a16:creationId xmlns:a16="http://schemas.microsoft.com/office/drawing/2014/main" id="{6AE505F3-BA6B-43EF-A100-24BB6F182658}"/>
              </a:ext>
            </a:extLst>
          </p:cNvPr>
          <p:cNvSpPr/>
          <p:nvPr/>
        </p:nvSpPr>
        <p:spPr>
          <a:xfrm rot="11199746">
            <a:off x="2374159" y="4147595"/>
            <a:ext cx="1496257" cy="196242"/>
          </a:xfrm>
          <a:custGeom>
            <a:avLst/>
            <a:gdLst/>
            <a:ahLst/>
            <a:cxnLst/>
            <a:rect l="0" t="0" r="0" b="0"/>
            <a:pathLst>
              <a:path w="893181" h="127125" fill="none">
                <a:moveTo>
                  <a:pt x="0" y="127125"/>
                </a:moveTo>
                <a:cubicBezTo>
                  <a:pt x="131559" y="111757"/>
                  <a:pt x="245443" y="21562"/>
                  <a:pt x="383620" y="5422"/>
                </a:cubicBezTo>
                <a:cubicBezTo>
                  <a:pt x="517076" y="-10167"/>
                  <a:pt x="681202" y="2760"/>
                  <a:pt x="792260" y="90587"/>
                </a:cubicBezTo>
                <a:cubicBezTo>
                  <a:pt x="799413" y="96243"/>
                  <a:pt x="875892" y="120865"/>
                  <a:pt x="893181" y="127125"/>
                </a:cubicBezTo>
              </a:path>
            </a:pathLst>
          </a:custGeom>
          <a:noFill/>
          <a:ln w="24000" cap="flat">
            <a:solidFill>
              <a:srgbClr val="72329D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" name="FreeLine">
            <a:extLst>
              <a:ext uri="{FF2B5EF4-FFF2-40B4-BE49-F238E27FC236}">
                <a16:creationId xmlns:a16="http://schemas.microsoft.com/office/drawing/2014/main" id="{9FC333A0-508B-4DAD-BFB0-BE15136AFA72}"/>
              </a:ext>
            </a:extLst>
          </p:cNvPr>
          <p:cNvSpPr/>
          <p:nvPr/>
        </p:nvSpPr>
        <p:spPr>
          <a:xfrm rot="6863410">
            <a:off x="3315140" y="4565382"/>
            <a:ext cx="986841" cy="352337"/>
          </a:xfrm>
          <a:custGeom>
            <a:avLst/>
            <a:gdLst/>
            <a:ahLst/>
            <a:cxnLst/>
            <a:rect l="0" t="0" r="0" b="0"/>
            <a:pathLst>
              <a:path w="637245" h="210375" fill="none">
                <a:moveTo>
                  <a:pt x="0" y="204374"/>
                </a:moveTo>
                <a:cubicBezTo>
                  <a:pt x="-12053" y="236425"/>
                  <a:pt x="49135" y="128458"/>
                  <a:pt x="158675" y="78791"/>
                </a:cubicBezTo>
                <a:cubicBezTo>
                  <a:pt x="315937" y="7487"/>
                  <a:pt x="372015" y="-52207"/>
                  <a:pt x="524154" y="71189"/>
                </a:cubicBezTo>
                <a:cubicBezTo>
                  <a:pt x="569122" y="107662"/>
                  <a:pt x="593161" y="168619"/>
                  <a:pt x="637245" y="204375"/>
                </a:cubicBezTo>
              </a:path>
            </a:pathLst>
          </a:custGeom>
          <a:noFill/>
          <a:ln w="24000" cap="flat">
            <a:solidFill>
              <a:srgbClr val="72329D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" name="ConnectLine">
            <a:extLst>
              <a:ext uri="{FF2B5EF4-FFF2-40B4-BE49-F238E27FC236}">
                <a16:creationId xmlns:a16="http://schemas.microsoft.com/office/drawing/2014/main" id="{50E3801D-F4C3-42E9-B45B-C5EC5CDCACEC}"/>
              </a:ext>
            </a:extLst>
          </p:cNvPr>
          <p:cNvSpPr/>
          <p:nvPr/>
        </p:nvSpPr>
        <p:spPr>
          <a:xfrm>
            <a:off x="7105651" y="1558646"/>
            <a:ext cx="1246489" cy="196242"/>
          </a:xfrm>
          <a:custGeom>
            <a:avLst/>
            <a:gdLst/>
            <a:ahLst/>
            <a:cxnLst/>
            <a:rect l="0" t="0" r="0" b="0"/>
            <a:pathLst>
              <a:path w="744000" h="126750" fill="none">
                <a:moveTo>
                  <a:pt x="0" y="0"/>
                </a:moveTo>
                <a:cubicBezTo>
                  <a:pt x="552000" y="0"/>
                  <a:pt x="552000" y="126750"/>
                  <a:pt x="744000" y="126750"/>
                </a:cubicBezTo>
              </a:path>
            </a:pathLst>
          </a:custGeom>
          <a:noFill/>
          <a:ln w="24000" cap="flat">
            <a:solidFill>
              <a:srgbClr val="00AEEE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1" name="ConnectLine">
            <a:extLst>
              <a:ext uri="{FF2B5EF4-FFF2-40B4-BE49-F238E27FC236}">
                <a16:creationId xmlns:a16="http://schemas.microsoft.com/office/drawing/2014/main" id="{7ACA8C26-5D6B-4B63-8EC7-5D8B1425057A}"/>
              </a:ext>
            </a:extLst>
          </p:cNvPr>
          <p:cNvSpPr/>
          <p:nvPr/>
        </p:nvSpPr>
        <p:spPr>
          <a:xfrm>
            <a:off x="6967065" y="1564276"/>
            <a:ext cx="1304429" cy="599986"/>
          </a:xfrm>
          <a:custGeom>
            <a:avLst/>
            <a:gdLst/>
            <a:ahLst/>
            <a:cxnLst/>
            <a:rect l="0" t="0" r="0" b="0"/>
            <a:pathLst>
              <a:path w="778685" h="387418" fill="none">
                <a:moveTo>
                  <a:pt x="0" y="0"/>
                </a:moveTo>
                <a:cubicBezTo>
                  <a:pt x="194671" y="0"/>
                  <a:pt x="389343" y="0"/>
                  <a:pt x="535346" y="-48427"/>
                </a:cubicBezTo>
                <a:cubicBezTo>
                  <a:pt x="681350" y="-96855"/>
                  <a:pt x="778685" y="-193709"/>
                  <a:pt x="778685" y="-387418"/>
                </a:cubicBezTo>
              </a:path>
            </a:pathLst>
          </a:custGeom>
          <a:noFill/>
          <a:ln w="24000" cap="flat">
            <a:solidFill>
              <a:srgbClr val="00AEEE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2" name="Clound">
            <a:extLst>
              <a:ext uri="{FF2B5EF4-FFF2-40B4-BE49-F238E27FC236}">
                <a16:creationId xmlns:a16="http://schemas.microsoft.com/office/drawing/2014/main" id="{D9AE67A3-9407-4749-8DA2-854F40C66239}"/>
              </a:ext>
            </a:extLst>
          </p:cNvPr>
          <p:cNvSpPr/>
          <p:nvPr/>
        </p:nvSpPr>
        <p:spPr>
          <a:xfrm>
            <a:off x="6064287" y="1248028"/>
            <a:ext cx="1773032" cy="1215680"/>
          </a:xfrm>
          <a:custGeom>
            <a:avLst/>
            <a:gdLst>
              <a:gd name="rtl" fmla="*/ 93662 w 771411"/>
              <a:gd name="rtt" fmla="*/ 92014 h 485250"/>
              <a:gd name="rtr" fmla="*/ 665984 w 771411"/>
              <a:gd name="rtb" fmla="*/ 393236 h 485250"/>
            </a:gdLst>
            <a:ahLst/>
            <a:cxnLst/>
            <a:rect l="rtl" t="rtt" r="rtr" b="rtb"/>
            <a:pathLst>
              <a:path w="771411" h="485250">
                <a:moveTo>
                  <a:pt x="161149" y="349627"/>
                </a:moveTo>
                <a:cubicBezTo>
                  <a:pt x="161149" y="349627"/>
                  <a:pt x="120454" y="392968"/>
                  <a:pt x="60863" y="374186"/>
                </a:cubicBezTo>
                <a:cubicBezTo>
                  <a:pt x="1271" y="355405"/>
                  <a:pt x="-17623" y="277388"/>
                  <a:pt x="17260" y="234048"/>
                </a:cubicBezTo>
                <a:cubicBezTo>
                  <a:pt x="52142" y="190705"/>
                  <a:pt x="97199" y="196485"/>
                  <a:pt x="97199" y="196485"/>
                </a:cubicBezTo>
                <a:cubicBezTo>
                  <a:pt x="97199" y="196485"/>
                  <a:pt x="67103" y="157863"/>
                  <a:pt x="89931" y="108354"/>
                </a:cubicBezTo>
                <a:cubicBezTo>
                  <a:pt x="105919" y="73681"/>
                  <a:pt x="146767" y="55997"/>
                  <a:pt x="181498" y="59233"/>
                </a:cubicBezTo>
                <a:cubicBezTo>
                  <a:pt x="228008" y="63568"/>
                  <a:pt x="245449" y="101131"/>
                  <a:pt x="245449" y="101131"/>
                </a:cubicBezTo>
                <a:cubicBezTo>
                  <a:pt x="245449" y="101131"/>
                  <a:pt x="252716" y="47676"/>
                  <a:pt x="296319" y="44787"/>
                </a:cubicBezTo>
                <a:cubicBezTo>
                  <a:pt x="339922" y="41897"/>
                  <a:pt x="357364" y="78016"/>
                  <a:pt x="357364" y="78016"/>
                </a:cubicBezTo>
                <a:cubicBezTo>
                  <a:pt x="357364" y="78016"/>
                  <a:pt x="367377" y="30854"/>
                  <a:pt x="421315" y="8668"/>
                </a:cubicBezTo>
                <a:cubicBezTo>
                  <a:pt x="463465" y="-8668"/>
                  <a:pt x="517060" y="0"/>
                  <a:pt x="552124" y="31784"/>
                </a:cubicBezTo>
                <a:cubicBezTo>
                  <a:pt x="587188" y="63206"/>
                  <a:pt x="588460" y="122802"/>
                  <a:pt x="588460" y="122802"/>
                </a:cubicBezTo>
                <a:cubicBezTo>
                  <a:pt x="588460" y="122802"/>
                  <a:pt x="645144" y="80905"/>
                  <a:pt x="704735" y="105466"/>
                </a:cubicBezTo>
                <a:cubicBezTo>
                  <a:pt x="764326" y="130026"/>
                  <a:pt x="787580" y="197928"/>
                  <a:pt x="759965" y="255718"/>
                </a:cubicBezTo>
                <a:cubicBezTo>
                  <a:pt x="732350" y="313507"/>
                  <a:pt x="668399" y="314952"/>
                  <a:pt x="668399" y="314952"/>
                </a:cubicBezTo>
                <a:cubicBezTo>
                  <a:pt x="668399" y="314952"/>
                  <a:pt x="698815" y="362513"/>
                  <a:pt x="662585" y="395858"/>
                </a:cubicBezTo>
                <a:cubicBezTo>
                  <a:pt x="623343" y="431975"/>
                  <a:pt x="578286" y="391522"/>
                  <a:pt x="578286" y="391522"/>
                </a:cubicBezTo>
                <a:cubicBezTo>
                  <a:pt x="578286" y="391522"/>
                  <a:pt x="570827" y="453219"/>
                  <a:pt x="521602" y="475317"/>
                </a:cubicBezTo>
                <a:cubicBezTo>
                  <a:pt x="476545" y="495542"/>
                  <a:pt x="435849" y="483986"/>
                  <a:pt x="406781" y="452202"/>
                </a:cubicBezTo>
                <a:cubicBezTo>
                  <a:pt x="379093" y="421928"/>
                  <a:pt x="376258" y="375632"/>
                  <a:pt x="376258" y="375632"/>
                </a:cubicBezTo>
                <a:cubicBezTo>
                  <a:pt x="376258" y="375632"/>
                  <a:pt x="355662" y="433843"/>
                  <a:pt x="299226" y="447867"/>
                </a:cubicBezTo>
                <a:cubicBezTo>
                  <a:pt x="258530" y="457981"/>
                  <a:pt x="217833" y="446423"/>
                  <a:pt x="194578" y="421862"/>
                </a:cubicBezTo>
                <a:cubicBezTo>
                  <a:pt x="166264" y="391957"/>
                  <a:pt x="161149" y="352515"/>
                  <a:pt x="161149" y="349627"/>
                </a:cubicBezTo>
                <a:close/>
              </a:path>
            </a:pathLst>
          </a:custGeom>
          <a:solidFill>
            <a:schemeClr val="bg1"/>
          </a:solidFill>
          <a:ln w="28575" cap="flat">
            <a:solidFill>
              <a:srgbClr val="0070C0"/>
            </a:solidFill>
            <a:bevel/>
          </a:ln>
          <a:effectLst>
            <a:innerShdw blurRad="114300">
              <a:prstClr val="black"/>
            </a:innerShdw>
          </a:effectLst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endParaRPr lang="es-ES" sz="10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Clound">
            <a:extLst>
              <a:ext uri="{FF2B5EF4-FFF2-40B4-BE49-F238E27FC236}">
                <a16:creationId xmlns:a16="http://schemas.microsoft.com/office/drawing/2014/main" id="{343F86D6-F7A4-49B5-8C3D-10C2F8F8771C}"/>
              </a:ext>
            </a:extLst>
          </p:cNvPr>
          <p:cNvSpPr/>
          <p:nvPr/>
        </p:nvSpPr>
        <p:spPr>
          <a:xfrm>
            <a:off x="3146764" y="1679043"/>
            <a:ext cx="1773032" cy="1215680"/>
          </a:xfrm>
          <a:custGeom>
            <a:avLst/>
            <a:gdLst>
              <a:gd name="rtl" fmla="*/ 93662 w 771414"/>
              <a:gd name="rtt" fmla="*/ 92014 h 485250"/>
              <a:gd name="rtr" fmla="*/ 665983 w 771414"/>
              <a:gd name="rtb" fmla="*/ 393236 h 485250"/>
            </a:gdLst>
            <a:ahLst/>
            <a:cxnLst/>
            <a:rect l="rtl" t="rtt" r="rtr" b="rtb"/>
            <a:pathLst>
              <a:path w="771414" h="485250">
                <a:moveTo>
                  <a:pt x="161149" y="349627"/>
                </a:moveTo>
                <a:cubicBezTo>
                  <a:pt x="161149" y="349627"/>
                  <a:pt x="120454" y="392968"/>
                  <a:pt x="60863" y="374186"/>
                </a:cubicBezTo>
                <a:cubicBezTo>
                  <a:pt x="1271" y="355405"/>
                  <a:pt x="-17623" y="277388"/>
                  <a:pt x="17260" y="234048"/>
                </a:cubicBezTo>
                <a:cubicBezTo>
                  <a:pt x="52142" y="190705"/>
                  <a:pt x="97199" y="196484"/>
                  <a:pt x="97199" y="196484"/>
                </a:cubicBezTo>
                <a:cubicBezTo>
                  <a:pt x="97199" y="196484"/>
                  <a:pt x="67103" y="157864"/>
                  <a:pt x="89931" y="108355"/>
                </a:cubicBezTo>
                <a:cubicBezTo>
                  <a:pt x="105919" y="73681"/>
                  <a:pt x="146767" y="55997"/>
                  <a:pt x="181498" y="59233"/>
                </a:cubicBezTo>
                <a:cubicBezTo>
                  <a:pt x="228008" y="63568"/>
                  <a:pt x="245449" y="101131"/>
                  <a:pt x="245449" y="101131"/>
                </a:cubicBezTo>
                <a:cubicBezTo>
                  <a:pt x="245449" y="101131"/>
                  <a:pt x="252716" y="47676"/>
                  <a:pt x="296319" y="44787"/>
                </a:cubicBezTo>
                <a:cubicBezTo>
                  <a:pt x="339922" y="41897"/>
                  <a:pt x="357364" y="78016"/>
                  <a:pt x="357364" y="78016"/>
                </a:cubicBezTo>
                <a:cubicBezTo>
                  <a:pt x="357364" y="78016"/>
                  <a:pt x="367377" y="30854"/>
                  <a:pt x="421315" y="8668"/>
                </a:cubicBezTo>
                <a:cubicBezTo>
                  <a:pt x="463465" y="-8668"/>
                  <a:pt x="517060" y="0"/>
                  <a:pt x="552124" y="31784"/>
                </a:cubicBezTo>
                <a:cubicBezTo>
                  <a:pt x="587188" y="63206"/>
                  <a:pt x="588460" y="122802"/>
                  <a:pt x="588460" y="122802"/>
                </a:cubicBezTo>
                <a:cubicBezTo>
                  <a:pt x="588460" y="122802"/>
                  <a:pt x="645144" y="80905"/>
                  <a:pt x="704736" y="105466"/>
                </a:cubicBezTo>
                <a:cubicBezTo>
                  <a:pt x="764328" y="130025"/>
                  <a:pt x="787578" y="197928"/>
                  <a:pt x="759966" y="255718"/>
                </a:cubicBezTo>
                <a:cubicBezTo>
                  <a:pt x="732348" y="313507"/>
                  <a:pt x="668400" y="314952"/>
                  <a:pt x="668400" y="314952"/>
                </a:cubicBezTo>
                <a:cubicBezTo>
                  <a:pt x="668400" y="314952"/>
                  <a:pt x="698814" y="362513"/>
                  <a:pt x="662586" y="395858"/>
                </a:cubicBezTo>
                <a:cubicBezTo>
                  <a:pt x="623340" y="431975"/>
                  <a:pt x="578286" y="391522"/>
                  <a:pt x="578286" y="391522"/>
                </a:cubicBezTo>
                <a:cubicBezTo>
                  <a:pt x="578286" y="391522"/>
                  <a:pt x="570827" y="453218"/>
                  <a:pt x="521602" y="475317"/>
                </a:cubicBezTo>
                <a:cubicBezTo>
                  <a:pt x="476545" y="495542"/>
                  <a:pt x="435849" y="483986"/>
                  <a:pt x="406781" y="452201"/>
                </a:cubicBezTo>
                <a:cubicBezTo>
                  <a:pt x="379093" y="421928"/>
                  <a:pt x="376258" y="375632"/>
                  <a:pt x="376258" y="375632"/>
                </a:cubicBezTo>
                <a:cubicBezTo>
                  <a:pt x="376258" y="375632"/>
                  <a:pt x="355662" y="433843"/>
                  <a:pt x="299226" y="447868"/>
                </a:cubicBezTo>
                <a:cubicBezTo>
                  <a:pt x="258530" y="457981"/>
                  <a:pt x="217834" y="446423"/>
                  <a:pt x="194578" y="421862"/>
                </a:cubicBezTo>
                <a:cubicBezTo>
                  <a:pt x="166264" y="391957"/>
                  <a:pt x="161149" y="352515"/>
                  <a:pt x="161149" y="349627"/>
                </a:cubicBezTo>
                <a:close/>
              </a:path>
            </a:pathLst>
          </a:custGeom>
          <a:solidFill>
            <a:schemeClr val="bg1"/>
          </a:solidFill>
          <a:ln w="28575" cap="flat">
            <a:solidFill>
              <a:srgbClr val="0070C0"/>
            </a:solidFill>
            <a:bevel/>
          </a:ln>
          <a:effectLst>
            <a:innerShdw blurRad="114300">
              <a:prstClr val="black"/>
            </a:innerShdw>
          </a:effectLst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endParaRPr lang="es-ES" sz="10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Clound">
            <a:extLst>
              <a:ext uri="{FF2B5EF4-FFF2-40B4-BE49-F238E27FC236}">
                <a16:creationId xmlns:a16="http://schemas.microsoft.com/office/drawing/2014/main" id="{9CBD0372-74E0-471C-B9D3-4ECFC5291144}"/>
              </a:ext>
            </a:extLst>
          </p:cNvPr>
          <p:cNvSpPr/>
          <p:nvPr/>
        </p:nvSpPr>
        <p:spPr>
          <a:xfrm>
            <a:off x="7368688" y="3119416"/>
            <a:ext cx="1773032" cy="1215680"/>
          </a:xfrm>
          <a:custGeom>
            <a:avLst/>
            <a:gdLst>
              <a:gd name="rtl" fmla="*/ 93662 w 771414"/>
              <a:gd name="rtt" fmla="*/ 92014 h 485250"/>
              <a:gd name="rtr" fmla="*/ 665983 w 771414"/>
              <a:gd name="rtb" fmla="*/ 393236 h 485250"/>
            </a:gdLst>
            <a:ahLst/>
            <a:cxnLst/>
            <a:rect l="rtl" t="rtt" r="rtr" b="rtb"/>
            <a:pathLst>
              <a:path w="771414" h="485250">
                <a:moveTo>
                  <a:pt x="161149" y="349627"/>
                </a:moveTo>
                <a:cubicBezTo>
                  <a:pt x="161149" y="349627"/>
                  <a:pt x="120454" y="392968"/>
                  <a:pt x="60863" y="374186"/>
                </a:cubicBezTo>
                <a:cubicBezTo>
                  <a:pt x="1271" y="355405"/>
                  <a:pt x="-17623" y="277388"/>
                  <a:pt x="17260" y="234048"/>
                </a:cubicBezTo>
                <a:cubicBezTo>
                  <a:pt x="52142" y="190705"/>
                  <a:pt x="97199" y="196484"/>
                  <a:pt x="97199" y="196484"/>
                </a:cubicBezTo>
                <a:cubicBezTo>
                  <a:pt x="97199" y="196484"/>
                  <a:pt x="67103" y="157864"/>
                  <a:pt x="89931" y="108355"/>
                </a:cubicBezTo>
                <a:cubicBezTo>
                  <a:pt x="105919" y="73681"/>
                  <a:pt x="146767" y="55997"/>
                  <a:pt x="181498" y="59233"/>
                </a:cubicBezTo>
                <a:cubicBezTo>
                  <a:pt x="228008" y="63568"/>
                  <a:pt x="245449" y="101131"/>
                  <a:pt x="245449" y="101131"/>
                </a:cubicBezTo>
                <a:cubicBezTo>
                  <a:pt x="245449" y="101131"/>
                  <a:pt x="252716" y="47676"/>
                  <a:pt x="296319" y="44787"/>
                </a:cubicBezTo>
                <a:cubicBezTo>
                  <a:pt x="339922" y="41897"/>
                  <a:pt x="357364" y="78016"/>
                  <a:pt x="357364" y="78016"/>
                </a:cubicBezTo>
                <a:cubicBezTo>
                  <a:pt x="357364" y="78016"/>
                  <a:pt x="367377" y="30854"/>
                  <a:pt x="421315" y="8668"/>
                </a:cubicBezTo>
                <a:cubicBezTo>
                  <a:pt x="463465" y="-8668"/>
                  <a:pt x="517060" y="0"/>
                  <a:pt x="552124" y="31784"/>
                </a:cubicBezTo>
                <a:cubicBezTo>
                  <a:pt x="587188" y="63206"/>
                  <a:pt x="588460" y="122802"/>
                  <a:pt x="588460" y="122802"/>
                </a:cubicBezTo>
                <a:cubicBezTo>
                  <a:pt x="588460" y="122802"/>
                  <a:pt x="645144" y="80905"/>
                  <a:pt x="704736" y="105466"/>
                </a:cubicBezTo>
                <a:cubicBezTo>
                  <a:pt x="764328" y="130025"/>
                  <a:pt x="787578" y="197928"/>
                  <a:pt x="759966" y="255718"/>
                </a:cubicBezTo>
                <a:cubicBezTo>
                  <a:pt x="732348" y="313507"/>
                  <a:pt x="668400" y="314952"/>
                  <a:pt x="668400" y="314952"/>
                </a:cubicBezTo>
                <a:cubicBezTo>
                  <a:pt x="668400" y="314952"/>
                  <a:pt x="698814" y="362513"/>
                  <a:pt x="662586" y="395858"/>
                </a:cubicBezTo>
                <a:cubicBezTo>
                  <a:pt x="623340" y="431975"/>
                  <a:pt x="578286" y="391522"/>
                  <a:pt x="578286" y="391522"/>
                </a:cubicBezTo>
                <a:cubicBezTo>
                  <a:pt x="578286" y="391522"/>
                  <a:pt x="570827" y="453218"/>
                  <a:pt x="521602" y="475317"/>
                </a:cubicBezTo>
                <a:cubicBezTo>
                  <a:pt x="476545" y="495542"/>
                  <a:pt x="435849" y="483986"/>
                  <a:pt x="406781" y="452201"/>
                </a:cubicBezTo>
                <a:cubicBezTo>
                  <a:pt x="379093" y="421928"/>
                  <a:pt x="376258" y="375632"/>
                  <a:pt x="376258" y="375632"/>
                </a:cubicBezTo>
                <a:cubicBezTo>
                  <a:pt x="376258" y="375632"/>
                  <a:pt x="355662" y="433843"/>
                  <a:pt x="299226" y="447868"/>
                </a:cubicBezTo>
                <a:cubicBezTo>
                  <a:pt x="258530" y="457981"/>
                  <a:pt x="217834" y="446423"/>
                  <a:pt x="194578" y="421862"/>
                </a:cubicBezTo>
                <a:cubicBezTo>
                  <a:pt x="166264" y="391957"/>
                  <a:pt x="161149" y="352515"/>
                  <a:pt x="161149" y="349627"/>
                </a:cubicBezTo>
                <a:close/>
              </a:path>
            </a:pathLst>
          </a:custGeom>
          <a:solidFill>
            <a:schemeClr val="bg1"/>
          </a:solidFill>
          <a:ln w="28575" cap="flat">
            <a:solidFill>
              <a:srgbClr val="0070C0"/>
            </a:solidFill>
            <a:bevel/>
          </a:ln>
          <a:effectLst>
            <a:innerShdw blurRad="114300">
              <a:prstClr val="black"/>
            </a:innerShdw>
          </a:effectLst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endParaRPr lang="es-ES" sz="10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" name="Clound">
            <a:extLst>
              <a:ext uri="{FF2B5EF4-FFF2-40B4-BE49-F238E27FC236}">
                <a16:creationId xmlns:a16="http://schemas.microsoft.com/office/drawing/2014/main" id="{06F34297-2D92-4EF7-B7D2-7623F35067FF}"/>
              </a:ext>
            </a:extLst>
          </p:cNvPr>
          <p:cNvSpPr/>
          <p:nvPr/>
        </p:nvSpPr>
        <p:spPr>
          <a:xfrm>
            <a:off x="5724001" y="4198126"/>
            <a:ext cx="1773032" cy="1215680"/>
          </a:xfrm>
          <a:custGeom>
            <a:avLst/>
            <a:gdLst>
              <a:gd name="rtl" fmla="*/ 93662 w 771414"/>
              <a:gd name="rtt" fmla="*/ 92014 h 485250"/>
              <a:gd name="rtr" fmla="*/ 665983 w 771414"/>
              <a:gd name="rtb" fmla="*/ 393236 h 485250"/>
            </a:gdLst>
            <a:ahLst/>
            <a:cxnLst/>
            <a:rect l="rtl" t="rtt" r="rtr" b="rtb"/>
            <a:pathLst>
              <a:path w="771414" h="485250">
                <a:moveTo>
                  <a:pt x="161149" y="349627"/>
                </a:moveTo>
                <a:cubicBezTo>
                  <a:pt x="161149" y="349627"/>
                  <a:pt x="120454" y="392968"/>
                  <a:pt x="60863" y="374186"/>
                </a:cubicBezTo>
                <a:cubicBezTo>
                  <a:pt x="1271" y="355405"/>
                  <a:pt x="-17623" y="277388"/>
                  <a:pt x="17260" y="234048"/>
                </a:cubicBezTo>
                <a:cubicBezTo>
                  <a:pt x="52142" y="190705"/>
                  <a:pt x="97199" y="196484"/>
                  <a:pt x="97199" y="196484"/>
                </a:cubicBezTo>
                <a:cubicBezTo>
                  <a:pt x="97199" y="196484"/>
                  <a:pt x="67103" y="157864"/>
                  <a:pt x="89931" y="108355"/>
                </a:cubicBezTo>
                <a:cubicBezTo>
                  <a:pt x="105919" y="73681"/>
                  <a:pt x="146767" y="55997"/>
                  <a:pt x="181498" y="59233"/>
                </a:cubicBezTo>
                <a:cubicBezTo>
                  <a:pt x="228008" y="63568"/>
                  <a:pt x="245449" y="101131"/>
                  <a:pt x="245449" y="101131"/>
                </a:cubicBezTo>
                <a:cubicBezTo>
                  <a:pt x="245449" y="101131"/>
                  <a:pt x="252716" y="47676"/>
                  <a:pt x="296319" y="44787"/>
                </a:cubicBezTo>
                <a:cubicBezTo>
                  <a:pt x="339922" y="41897"/>
                  <a:pt x="357364" y="78016"/>
                  <a:pt x="357364" y="78016"/>
                </a:cubicBezTo>
                <a:cubicBezTo>
                  <a:pt x="357364" y="78016"/>
                  <a:pt x="367377" y="30854"/>
                  <a:pt x="421315" y="8668"/>
                </a:cubicBezTo>
                <a:cubicBezTo>
                  <a:pt x="463465" y="-8668"/>
                  <a:pt x="517060" y="0"/>
                  <a:pt x="552124" y="31784"/>
                </a:cubicBezTo>
                <a:cubicBezTo>
                  <a:pt x="587188" y="63206"/>
                  <a:pt x="588460" y="122802"/>
                  <a:pt x="588460" y="122802"/>
                </a:cubicBezTo>
                <a:cubicBezTo>
                  <a:pt x="588460" y="122802"/>
                  <a:pt x="645144" y="80905"/>
                  <a:pt x="704736" y="105466"/>
                </a:cubicBezTo>
                <a:cubicBezTo>
                  <a:pt x="764328" y="130025"/>
                  <a:pt x="787578" y="197928"/>
                  <a:pt x="759966" y="255718"/>
                </a:cubicBezTo>
                <a:cubicBezTo>
                  <a:pt x="732348" y="313507"/>
                  <a:pt x="668400" y="314952"/>
                  <a:pt x="668400" y="314952"/>
                </a:cubicBezTo>
                <a:cubicBezTo>
                  <a:pt x="668400" y="314952"/>
                  <a:pt x="698814" y="362513"/>
                  <a:pt x="662586" y="395858"/>
                </a:cubicBezTo>
                <a:cubicBezTo>
                  <a:pt x="623340" y="431975"/>
                  <a:pt x="578286" y="391522"/>
                  <a:pt x="578286" y="391522"/>
                </a:cubicBezTo>
                <a:cubicBezTo>
                  <a:pt x="578286" y="391522"/>
                  <a:pt x="570827" y="453218"/>
                  <a:pt x="521602" y="475317"/>
                </a:cubicBezTo>
                <a:cubicBezTo>
                  <a:pt x="476545" y="495542"/>
                  <a:pt x="435849" y="483986"/>
                  <a:pt x="406781" y="452201"/>
                </a:cubicBezTo>
                <a:cubicBezTo>
                  <a:pt x="379093" y="421928"/>
                  <a:pt x="376258" y="375632"/>
                  <a:pt x="376258" y="375632"/>
                </a:cubicBezTo>
                <a:cubicBezTo>
                  <a:pt x="376258" y="375632"/>
                  <a:pt x="355662" y="433843"/>
                  <a:pt x="299226" y="447868"/>
                </a:cubicBezTo>
                <a:cubicBezTo>
                  <a:pt x="258530" y="457981"/>
                  <a:pt x="217834" y="446423"/>
                  <a:pt x="194578" y="421862"/>
                </a:cubicBezTo>
                <a:cubicBezTo>
                  <a:pt x="166264" y="391957"/>
                  <a:pt x="161149" y="352515"/>
                  <a:pt x="161149" y="349627"/>
                </a:cubicBezTo>
                <a:close/>
              </a:path>
            </a:pathLst>
          </a:custGeom>
          <a:solidFill>
            <a:schemeClr val="bg1"/>
          </a:solidFill>
          <a:ln w="28575" cap="flat">
            <a:solidFill>
              <a:srgbClr val="0070C0"/>
            </a:solidFill>
            <a:bevel/>
          </a:ln>
          <a:effectLst>
            <a:innerShdw blurRad="114300">
              <a:prstClr val="black"/>
            </a:innerShdw>
          </a:effectLst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endParaRPr lang="es-ES" sz="10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Clound">
            <a:extLst>
              <a:ext uri="{FF2B5EF4-FFF2-40B4-BE49-F238E27FC236}">
                <a16:creationId xmlns:a16="http://schemas.microsoft.com/office/drawing/2014/main" id="{F09663A9-7492-46CC-B614-90912DB5DD9F}"/>
              </a:ext>
            </a:extLst>
          </p:cNvPr>
          <p:cNvSpPr/>
          <p:nvPr/>
        </p:nvSpPr>
        <p:spPr>
          <a:xfrm>
            <a:off x="3146764" y="3551238"/>
            <a:ext cx="1773032" cy="1215680"/>
          </a:xfrm>
          <a:custGeom>
            <a:avLst/>
            <a:gdLst>
              <a:gd name="rtl" fmla="*/ 93662 w 771414"/>
              <a:gd name="rtt" fmla="*/ 92014 h 485250"/>
              <a:gd name="rtr" fmla="*/ 665983 w 771414"/>
              <a:gd name="rtb" fmla="*/ 393236 h 485250"/>
            </a:gdLst>
            <a:ahLst/>
            <a:cxnLst/>
            <a:rect l="rtl" t="rtt" r="rtr" b="rtb"/>
            <a:pathLst>
              <a:path w="771414" h="485250">
                <a:moveTo>
                  <a:pt x="161149" y="349627"/>
                </a:moveTo>
                <a:cubicBezTo>
                  <a:pt x="161149" y="349627"/>
                  <a:pt x="120454" y="392968"/>
                  <a:pt x="60863" y="374186"/>
                </a:cubicBezTo>
                <a:cubicBezTo>
                  <a:pt x="1271" y="355405"/>
                  <a:pt x="-17623" y="277388"/>
                  <a:pt x="17260" y="234048"/>
                </a:cubicBezTo>
                <a:cubicBezTo>
                  <a:pt x="52142" y="190705"/>
                  <a:pt x="97199" y="196484"/>
                  <a:pt x="97199" y="196484"/>
                </a:cubicBezTo>
                <a:cubicBezTo>
                  <a:pt x="97199" y="196484"/>
                  <a:pt x="67103" y="157864"/>
                  <a:pt x="89931" y="108355"/>
                </a:cubicBezTo>
                <a:cubicBezTo>
                  <a:pt x="105919" y="73681"/>
                  <a:pt x="146767" y="55997"/>
                  <a:pt x="181498" y="59233"/>
                </a:cubicBezTo>
                <a:cubicBezTo>
                  <a:pt x="228008" y="63568"/>
                  <a:pt x="245449" y="101131"/>
                  <a:pt x="245449" y="101131"/>
                </a:cubicBezTo>
                <a:cubicBezTo>
                  <a:pt x="245449" y="101131"/>
                  <a:pt x="252716" y="47676"/>
                  <a:pt x="296319" y="44787"/>
                </a:cubicBezTo>
                <a:cubicBezTo>
                  <a:pt x="339922" y="41897"/>
                  <a:pt x="357364" y="78016"/>
                  <a:pt x="357364" y="78016"/>
                </a:cubicBezTo>
                <a:cubicBezTo>
                  <a:pt x="357364" y="78016"/>
                  <a:pt x="367377" y="30854"/>
                  <a:pt x="421315" y="8668"/>
                </a:cubicBezTo>
                <a:cubicBezTo>
                  <a:pt x="463465" y="-8668"/>
                  <a:pt x="517060" y="0"/>
                  <a:pt x="552124" y="31784"/>
                </a:cubicBezTo>
                <a:cubicBezTo>
                  <a:pt x="587188" y="63206"/>
                  <a:pt x="588460" y="122802"/>
                  <a:pt x="588460" y="122802"/>
                </a:cubicBezTo>
                <a:cubicBezTo>
                  <a:pt x="588460" y="122802"/>
                  <a:pt x="645144" y="80905"/>
                  <a:pt x="704736" y="105466"/>
                </a:cubicBezTo>
                <a:cubicBezTo>
                  <a:pt x="764328" y="130025"/>
                  <a:pt x="787578" y="197928"/>
                  <a:pt x="759966" y="255718"/>
                </a:cubicBezTo>
                <a:cubicBezTo>
                  <a:pt x="732348" y="313507"/>
                  <a:pt x="668400" y="314952"/>
                  <a:pt x="668400" y="314952"/>
                </a:cubicBezTo>
                <a:cubicBezTo>
                  <a:pt x="668400" y="314952"/>
                  <a:pt x="698814" y="362513"/>
                  <a:pt x="662586" y="395858"/>
                </a:cubicBezTo>
                <a:cubicBezTo>
                  <a:pt x="623340" y="431975"/>
                  <a:pt x="578286" y="391522"/>
                  <a:pt x="578286" y="391522"/>
                </a:cubicBezTo>
                <a:cubicBezTo>
                  <a:pt x="578286" y="391522"/>
                  <a:pt x="570827" y="453218"/>
                  <a:pt x="521602" y="475317"/>
                </a:cubicBezTo>
                <a:cubicBezTo>
                  <a:pt x="476545" y="495542"/>
                  <a:pt x="435849" y="483986"/>
                  <a:pt x="406781" y="452201"/>
                </a:cubicBezTo>
                <a:cubicBezTo>
                  <a:pt x="379093" y="421928"/>
                  <a:pt x="376258" y="375632"/>
                  <a:pt x="376258" y="375632"/>
                </a:cubicBezTo>
                <a:cubicBezTo>
                  <a:pt x="376258" y="375632"/>
                  <a:pt x="355662" y="433843"/>
                  <a:pt x="299226" y="447868"/>
                </a:cubicBezTo>
                <a:cubicBezTo>
                  <a:pt x="258530" y="457981"/>
                  <a:pt x="217834" y="446423"/>
                  <a:pt x="194578" y="421862"/>
                </a:cubicBezTo>
                <a:cubicBezTo>
                  <a:pt x="166264" y="391957"/>
                  <a:pt x="161149" y="352515"/>
                  <a:pt x="161149" y="349627"/>
                </a:cubicBezTo>
                <a:close/>
              </a:path>
            </a:pathLst>
          </a:custGeom>
          <a:solidFill>
            <a:schemeClr val="bg1"/>
          </a:solidFill>
          <a:ln w="28575" cap="flat">
            <a:solidFill>
              <a:srgbClr val="0070C0"/>
            </a:solidFill>
            <a:bevel/>
          </a:ln>
          <a:effectLst>
            <a:innerShdw blurRad="114300">
              <a:prstClr val="black"/>
            </a:innerShdw>
          </a:effectLst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endParaRPr lang="es-ES" sz="10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ConnectLine">
            <a:extLst>
              <a:ext uri="{FF2B5EF4-FFF2-40B4-BE49-F238E27FC236}">
                <a16:creationId xmlns:a16="http://schemas.microsoft.com/office/drawing/2014/main" id="{E72A70D2-1564-4ABA-A3B5-A0731E8ECF9D}"/>
              </a:ext>
            </a:extLst>
          </p:cNvPr>
          <p:cNvSpPr/>
          <p:nvPr/>
        </p:nvSpPr>
        <p:spPr>
          <a:xfrm>
            <a:off x="5829408" y="3687552"/>
            <a:ext cx="928603" cy="375595"/>
          </a:xfrm>
          <a:custGeom>
            <a:avLst/>
            <a:gdLst/>
            <a:ahLst/>
            <a:cxnLst/>
            <a:rect l="0" t="0" r="0" b="0"/>
            <a:pathLst>
              <a:path w="554618" h="242625" fill="none">
                <a:moveTo>
                  <a:pt x="0" y="0"/>
                </a:moveTo>
                <a:cubicBezTo>
                  <a:pt x="0" y="60656"/>
                  <a:pt x="0" y="121313"/>
                  <a:pt x="-69327" y="166805"/>
                </a:cubicBezTo>
                <a:cubicBezTo>
                  <a:pt x="-138655" y="212297"/>
                  <a:pt x="-277309" y="242625"/>
                  <a:pt x="-554618" y="242625"/>
                </a:cubicBezTo>
              </a:path>
            </a:pathLst>
          </a:custGeom>
          <a:noFill/>
          <a:ln w="60000" cap="flat">
            <a:solidFill>
              <a:srgbClr val="72329D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8" name="ConnectLine">
            <a:extLst>
              <a:ext uri="{FF2B5EF4-FFF2-40B4-BE49-F238E27FC236}">
                <a16:creationId xmlns:a16="http://schemas.microsoft.com/office/drawing/2014/main" id="{6382AC25-ED4F-436C-8F26-086E4AD907DA}"/>
              </a:ext>
            </a:extLst>
          </p:cNvPr>
          <p:cNvSpPr/>
          <p:nvPr/>
        </p:nvSpPr>
        <p:spPr>
          <a:xfrm>
            <a:off x="6339905" y="3662620"/>
            <a:ext cx="199658" cy="713388"/>
          </a:xfrm>
          <a:custGeom>
            <a:avLst/>
            <a:gdLst/>
            <a:ahLst/>
            <a:cxnLst/>
            <a:rect l="0" t="0" r="0" b="0"/>
            <a:pathLst>
              <a:path w="119535" h="460672" fill="none">
                <a:moveTo>
                  <a:pt x="0" y="0"/>
                </a:moveTo>
                <a:cubicBezTo>
                  <a:pt x="29884" y="0"/>
                  <a:pt x="59767" y="0"/>
                  <a:pt x="82180" y="57584"/>
                </a:cubicBezTo>
                <a:cubicBezTo>
                  <a:pt x="104593" y="115168"/>
                  <a:pt x="119535" y="230336"/>
                  <a:pt x="119535" y="460672"/>
                </a:cubicBezTo>
              </a:path>
            </a:pathLst>
          </a:custGeom>
          <a:noFill/>
          <a:ln w="60000" cap="flat">
            <a:solidFill>
              <a:srgbClr val="00AF54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9" name="ConnectLine">
            <a:extLst>
              <a:ext uri="{FF2B5EF4-FFF2-40B4-BE49-F238E27FC236}">
                <a16:creationId xmlns:a16="http://schemas.microsoft.com/office/drawing/2014/main" id="{12CB04BA-85E4-424C-B104-7710F4BD4BC4}"/>
              </a:ext>
            </a:extLst>
          </p:cNvPr>
          <p:cNvSpPr/>
          <p:nvPr/>
        </p:nvSpPr>
        <p:spPr>
          <a:xfrm>
            <a:off x="5722924" y="2852719"/>
            <a:ext cx="822902" cy="550121"/>
          </a:xfrm>
          <a:custGeom>
            <a:avLst/>
            <a:gdLst/>
            <a:ahLst/>
            <a:cxnLst/>
            <a:rect l="0" t="0" r="0" b="0"/>
            <a:pathLst>
              <a:path w="491264" h="355327" fill="none">
                <a:moveTo>
                  <a:pt x="0" y="0"/>
                </a:moveTo>
                <a:cubicBezTo>
                  <a:pt x="0" y="-88832"/>
                  <a:pt x="0" y="-177663"/>
                  <a:pt x="-61408" y="-244287"/>
                </a:cubicBezTo>
                <a:cubicBezTo>
                  <a:pt x="-122816" y="-310911"/>
                  <a:pt x="-245632" y="-355327"/>
                  <a:pt x="-491264" y="-355327"/>
                </a:cubicBezTo>
              </a:path>
            </a:pathLst>
          </a:custGeom>
          <a:solidFill>
            <a:srgbClr val="F08300"/>
          </a:solidFill>
          <a:ln w="60000" cap="flat">
            <a:solidFill>
              <a:srgbClr val="FF4200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0" name="ConnectLine">
            <a:extLst>
              <a:ext uri="{FF2B5EF4-FFF2-40B4-BE49-F238E27FC236}">
                <a16:creationId xmlns:a16="http://schemas.microsoft.com/office/drawing/2014/main" id="{6556CBA8-4C24-4F68-9D4C-BE5F347FB4A6}"/>
              </a:ext>
            </a:extLst>
          </p:cNvPr>
          <p:cNvSpPr/>
          <p:nvPr/>
        </p:nvSpPr>
        <p:spPr>
          <a:xfrm>
            <a:off x="6342254" y="2889715"/>
            <a:ext cx="564522" cy="587118"/>
          </a:xfrm>
          <a:custGeom>
            <a:avLst/>
            <a:gdLst/>
            <a:ahLst/>
            <a:cxnLst/>
            <a:rect l="0" t="0" r="0" b="0"/>
            <a:pathLst>
              <a:path w="337244" h="379208" fill="none">
                <a:moveTo>
                  <a:pt x="0" y="0"/>
                </a:moveTo>
                <a:cubicBezTo>
                  <a:pt x="84311" y="0"/>
                  <a:pt x="168622" y="0"/>
                  <a:pt x="231855" y="-47401"/>
                </a:cubicBezTo>
                <a:cubicBezTo>
                  <a:pt x="295088" y="-94802"/>
                  <a:pt x="337244" y="-189604"/>
                  <a:pt x="337244" y="-379208"/>
                </a:cubicBezTo>
              </a:path>
            </a:pathLst>
          </a:custGeom>
          <a:noFill/>
          <a:ln w="60000" cap="flat">
            <a:solidFill>
              <a:srgbClr val="00AEEE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1" name="ConnectLine">
            <a:extLst>
              <a:ext uri="{FF2B5EF4-FFF2-40B4-BE49-F238E27FC236}">
                <a16:creationId xmlns:a16="http://schemas.microsoft.com/office/drawing/2014/main" id="{EB46E22C-CAF1-483A-9F2B-B816961BD839}"/>
              </a:ext>
            </a:extLst>
          </p:cNvPr>
          <p:cNvSpPr/>
          <p:nvPr/>
        </p:nvSpPr>
        <p:spPr>
          <a:xfrm>
            <a:off x="6789330" y="3300698"/>
            <a:ext cx="638121" cy="386050"/>
          </a:xfrm>
          <a:custGeom>
            <a:avLst/>
            <a:gdLst/>
            <a:ahLst/>
            <a:cxnLst/>
            <a:rect l="0" t="0" r="0" b="0"/>
            <a:pathLst>
              <a:path w="381000" h="249435" fill="none">
                <a:moveTo>
                  <a:pt x="0" y="0"/>
                </a:moveTo>
                <a:cubicBezTo>
                  <a:pt x="189000" y="0"/>
                  <a:pt x="189000" y="249435"/>
                  <a:pt x="381000" y="249435"/>
                </a:cubicBezTo>
              </a:path>
            </a:pathLst>
          </a:custGeom>
          <a:noFill/>
          <a:ln w="60000" cap="flat">
            <a:solidFill>
              <a:srgbClr val="C80F12"/>
            </a:solidFill>
            <a:bevel/>
            <a:tailEnd type="stealth" w="med" len="med"/>
          </a:ln>
        </p:spPr>
        <p:txBody>
          <a:bodyPr/>
          <a:lstStyle/>
          <a:p>
            <a:endParaRPr lang="es-ES"/>
          </a:p>
        </p:txBody>
      </p:sp>
      <p:grpSp>
        <p:nvGrpSpPr>
          <p:cNvPr id="67" name="Grupo 66">
            <a:extLst>
              <a:ext uri="{FF2B5EF4-FFF2-40B4-BE49-F238E27FC236}">
                <a16:creationId xmlns:a16="http://schemas.microsoft.com/office/drawing/2014/main" id="{00A05181-EC74-4E68-86E9-95B2BE8BD22B}"/>
              </a:ext>
            </a:extLst>
          </p:cNvPr>
          <p:cNvGrpSpPr/>
          <p:nvPr/>
        </p:nvGrpSpPr>
        <p:grpSpPr>
          <a:xfrm>
            <a:off x="7853157" y="5277862"/>
            <a:ext cx="1269432" cy="807110"/>
            <a:chOff x="9951078" y="1274928"/>
            <a:chExt cx="1269432" cy="807110"/>
          </a:xfrm>
        </p:grpSpPr>
        <p:sp>
          <p:nvSpPr>
            <p:cNvPr id="66" name="Clound">
              <a:extLst>
                <a:ext uri="{FF2B5EF4-FFF2-40B4-BE49-F238E27FC236}">
                  <a16:creationId xmlns:a16="http://schemas.microsoft.com/office/drawing/2014/main" id="{D8DB25E9-B5BA-4DD5-89B6-F56044E5D8FE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3" name="Text 533">
              <a:extLst>
                <a:ext uri="{FF2B5EF4-FFF2-40B4-BE49-F238E27FC236}">
                  <a16:creationId xmlns:a16="http://schemas.microsoft.com/office/drawing/2014/main" id="{2DF7FC80-7161-497C-BDB7-02785A7457F4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Clound">
            <a:extLst>
              <a:ext uri="{FF2B5EF4-FFF2-40B4-BE49-F238E27FC236}">
                <a16:creationId xmlns:a16="http://schemas.microsoft.com/office/drawing/2014/main" id="{8837B8DC-068F-4CA6-A52A-3A8CF7D46A40}"/>
              </a:ext>
            </a:extLst>
          </p:cNvPr>
          <p:cNvSpPr/>
          <p:nvPr/>
        </p:nvSpPr>
        <p:spPr>
          <a:xfrm>
            <a:off x="5251576" y="2662534"/>
            <a:ext cx="1773032" cy="1171310"/>
          </a:xfrm>
          <a:custGeom>
            <a:avLst/>
            <a:gdLst>
              <a:gd name="rtl" fmla="*/ 93662 w 771414"/>
              <a:gd name="rtt" fmla="*/ 92014 h 485250"/>
              <a:gd name="rtr" fmla="*/ 665983 w 771414"/>
              <a:gd name="rtb" fmla="*/ 393236 h 485250"/>
            </a:gdLst>
            <a:ahLst/>
            <a:cxnLst/>
            <a:rect l="rtl" t="rtt" r="rtr" b="rtb"/>
            <a:pathLst>
              <a:path w="771414" h="485250">
                <a:moveTo>
                  <a:pt x="161149" y="349627"/>
                </a:moveTo>
                <a:cubicBezTo>
                  <a:pt x="161149" y="349627"/>
                  <a:pt x="120454" y="392968"/>
                  <a:pt x="60863" y="374186"/>
                </a:cubicBezTo>
                <a:cubicBezTo>
                  <a:pt x="1271" y="355405"/>
                  <a:pt x="-17623" y="277388"/>
                  <a:pt x="17260" y="234048"/>
                </a:cubicBezTo>
                <a:cubicBezTo>
                  <a:pt x="52142" y="190705"/>
                  <a:pt x="97199" y="196484"/>
                  <a:pt x="97199" y="196484"/>
                </a:cubicBezTo>
                <a:cubicBezTo>
                  <a:pt x="97199" y="196484"/>
                  <a:pt x="67103" y="157864"/>
                  <a:pt x="89931" y="108355"/>
                </a:cubicBezTo>
                <a:cubicBezTo>
                  <a:pt x="105919" y="73681"/>
                  <a:pt x="146767" y="55997"/>
                  <a:pt x="181498" y="59233"/>
                </a:cubicBezTo>
                <a:cubicBezTo>
                  <a:pt x="228008" y="63568"/>
                  <a:pt x="245449" y="101131"/>
                  <a:pt x="245449" y="101131"/>
                </a:cubicBezTo>
                <a:cubicBezTo>
                  <a:pt x="245449" y="101131"/>
                  <a:pt x="252716" y="47676"/>
                  <a:pt x="296319" y="44787"/>
                </a:cubicBezTo>
                <a:cubicBezTo>
                  <a:pt x="339922" y="41897"/>
                  <a:pt x="357364" y="78016"/>
                  <a:pt x="357364" y="78016"/>
                </a:cubicBezTo>
                <a:cubicBezTo>
                  <a:pt x="357364" y="78016"/>
                  <a:pt x="367377" y="30854"/>
                  <a:pt x="421315" y="8668"/>
                </a:cubicBezTo>
                <a:cubicBezTo>
                  <a:pt x="463465" y="-8668"/>
                  <a:pt x="517060" y="0"/>
                  <a:pt x="552124" y="31784"/>
                </a:cubicBezTo>
                <a:cubicBezTo>
                  <a:pt x="587188" y="63206"/>
                  <a:pt x="588460" y="122802"/>
                  <a:pt x="588460" y="122802"/>
                </a:cubicBezTo>
                <a:cubicBezTo>
                  <a:pt x="588460" y="122802"/>
                  <a:pt x="645144" y="80905"/>
                  <a:pt x="704736" y="105466"/>
                </a:cubicBezTo>
                <a:cubicBezTo>
                  <a:pt x="764328" y="130025"/>
                  <a:pt x="787578" y="197928"/>
                  <a:pt x="759966" y="255718"/>
                </a:cubicBezTo>
                <a:cubicBezTo>
                  <a:pt x="732348" y="313507"/>
                  <a:pt x="668400" y="314952"/>
                  <a:pt x="668400" y="314952"/>
                </a:cubicBezTo>
                <a:cubicBezTo>
                  <a:pt x="668400" y="314952"/>
                  <a:pt x="698814" y="362513"/>
                  <a:pt x="662586" y="395858"/>
                </a:cubicBezTo>
                <a:cubicBezTo>
                  <a:pt x="623340" y="431975"/>
                  <a:pt x="578286" y="391522"/>
                  <a:pt x="578286" y="391522"/>
                </a:cubicBezTo>
                <a:cubicBezTo>
                  <a:pt x="578286" y="391522"/>
                  <a:pt x="570827" y="453218"/>
                  <a:pt x="521602" y="475317"/>
                </a:cubicBezTo>
                <a:cubicBezTo>
                  <a:pt x="476545" y="495542"/>
                  <a:pt x="435849" y="483986"/>
                  <a:pt x="406781" y="452201"/>
                </a:cubicBezTo>
                <a:cubicBezTo>
                  <a:pt x="379093" y="421928"/>
                  <a:pt x="376258" y="375632"/>
                  <a:pt x="376258" y="375632"/>
                </a:cubicBezTo>
                <a:cubicBezTo>
                  <a:pt x="376258" y="375632"/>
                  <a:pt x="355662" y="433843"/>
                  <a:pt x="299226" y="447868"/>
                </a:cubicBezTo>
                <a:cubicBezTo>
                  <a:pt x="258530" y="457981"/>
                  <a:pt x="217834" y="446423"/>
                  <a:pt x="194578" y="421862"/>
                </a:cubicBezTo>
                <a:cubicBezTo>
                  <a:pt x="166264" y="391957"/>
                  <a:pt x="161149" y="352515"/>
                  <a:pt x="161149" y="349627"/>
                </a:cubicBezTo>
                <a:close/>
              </a:path>
            </a:pathLst>
          </a:custGeom>
          <a:solidFill>
            <a:srgbClr val="00B0F0"/>
          </a:solidFill>
          <a:ln w="28575" cap="flat">
            <a:solidFill>
              <a:srgbClr val="0070C0"/>
            </a:solidFill>
            <a:bevel/>
          </a:ln>
          <a:effectLst>
            <a:innerShdw blurRad="114300">
              <a:prstClr val="black"/>
            </a:innerShdw>
          </a:effectLst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s-ES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TITRE GÉNÉRAL</a:t>
            </a:r>
          </a:p>
        </p:txBody>
      </p:sp>
      <p:pic>
        <p:nvPicPr>
          <p:cNvPr id="61" name="Gráfico 212" descr="Máquina de escribir">
            <a:extLst>
              <a:ext uri="{FF2B5EF4-FFF2-40B4-BE49-F238E27FC236}">
                <a16:creationId xmlns:a16="http://schemas.microsoft.com/office/drawing/2014/main" id="{D2EC379C-8E5C-43D2-980A-8926E854EDF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8592" y="4363722"/>
            <a:ext cx="791845" cy="791845"/>
          </a:xfrm>
          <a:prstGeom prst="rect">
            <a:avLst/>
          </a:prstGeom>
        </p:spPr>
      </p:pic>
      <p:pic>
        <p:nvPicPr>
          <p:cNvPr id="62" name="Gráfico 211" descr="Radio">
            <a:extLst>
              <a:ext uri="{FF2B5EF4-FFF2-40B4-BE49-F238E27FC236}">
                <a16:creationId xmlns:a16="http://schemas.microsoft.com/office/drawing/2014/main" id="{8706C4EC-884D-470B-9FDA-68EAEF1FF0E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22810" y="3261936"/>
            <a:ext cx="791845" cy="791845"/>
          </a:xfrm>
          <a:prstGeom prst="rect">
            <a:avLst/>
          </a:prstGeom>
        </p:spPr>
      </p:pic>
      <p:pic>
        <p:nvPicPr>
          <p:cNvPr id="63" name="Gráfico 210" descr="Red en línea">
            <a:extLst>
              <a:ext uri="{FF2B5EF4-FFF2-40B4-BE49-F238E27FC236}">
                <a16:creationId xmlns:a16="http://schemas.microsoft.com/office/drawing/2014/main" id="{6205B821-DEF8-4C56-A704-ECB4B15730B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96642" y="1487148"/>
            <a:ext cx="645951" cy="707864"/>
          </a:xfrm>
          <a:prstGeom prst="rect">
            <a:avLst/>
          </a:prstGeom>
        </p:spPr>
      </p:pic>
      <p:pic>
        <p:nvPicPr>
          <p:cNvPr id="64" name="Gráfico 208" descr="Cámara">
            <a:extLst>
              <a:ext uri="{FF2B5EF4-FFF2-40B4-BE49-F238E27FC236}">
                <a16:creationId xmlns:a16="http://schemas.microsoft.com/office/drawing/2014/main" id="{F8DCDFDF-65F1-48FA-A1C3-0089CA76FCFA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04148" y="3711052"/>
            <a:ext cx="791845" cy="791845"/>
          </a:xfrm>
          <a:prstGeom prst="rect">
            <a:avLst/>
          </a:prstGeom>
        </p:spPr>
      </p:pic>
      <p:pic>
        <p:nvPicPr>
          <p:cNvPr id="65" name="Gráfico 213" descr="Internet">
            <a:extLst>
              <a:ext uri="{FF2B5EF4-FFF2-40B4-BE49-F238E27FC236}">
                <a16:creationId xmlns:a16="http://schemas.microsoft.com/office/drawing/2014/main" id="{14CD6361-4E3E-4F1C-9644-A0AD8D177CC7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62727" y="1851439"/>
            <a:ext cx="791845" cy="791845"/>
          </a:xfrm>
          <a:prstGeom prst="rect">
            <a:avLst/>
          </a:prstGeom>
        </p:spPr>
      </p:pic>
      <p:grpSp>
        <p:nvGrpSpPr>
          <p:cNvPr id="68" name="Grupo 67">
            <a:extLst>
              <a:ext uri="{FF2B5EF4-FFF2-40B4-BE49-F238E27FC236}">
                <a16:creationId xmlns:a16="http://schemas.microsoft.com/office/drawing/2014/main" id="{9D6B4098-DAD3-4F42-84E9-002267055923}"/>
              </a:ext>
            </a:extLst>
          </p:cNvPr>
          <p:cNvGrpSpPr/>
          <p:nvPr/>
        </p:nvGrpSpPr>
        <p:grpSpPr>
          <a:xfrm>
            <a:off x="10046529" y="3131110"/>
            <a:ext cx="1269432" cy="807110"/>
            <a:chOff x="9951078" y="1274928"/>
            <a:chExt cx="1269432" cy="807110"/>
          </a:xfrm>
        </p:grpSpPr>
        <p:sp>
          <p:nvSpPr>
            <p:cNvPr id="69" name="Clound">
              <a:extLst>
                <a:ext uri="{FF2B5EF4-FFF2-40B4-BE49-F238E27FC236}">
                  <a16:creationId xmlns:a16="http://schemas.microsoft.com/office/drawing/2014/main" id="{C2BB25C2-2BF3-4EAF-9B64-61F419BD98D4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0" name="Text 533">
              <a:extLst>
                <a:ext uri="{FF2B5EF4-FFF2-40B4-BE49-F238E27FC236}">
                  <a16:creationId xmlns:a16="http://schemas.microsoft.com/office/drawing/2014/main" id="{B597EE36-5D53-4683-9102-FFFCA55A95C8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B4BCF330-1588-47F8-AC38-FAAA242A78A1}"/>
              </a:ext>
            </a:extLst>
          </p:cNvPr>
          <p:cNvGrpSpPr/>
          <p:nvPr/>
        </p:nvGrpSpPr>
        <p:grpSpPr>
          <a:xfrm>
            <a:off x="8995481" y="4301940"/>
            <a:ext cx="1269432" cy="807110"/>
            <a:chOff x="9951078" y="1274928"/>
            <a:chExt cx="1269432" cy="807110"/>
          </a:xfrm>
        </p:grpSpPr>
        <p:sp>
          <p:nvSpPr>
            <p:cNvPr id="72" name="Clound">
              <a:extLst>
                <a:ext uri="{FF2B5EF4-FFF2-40B4-BE49-F238E27FC236}">
                  <a16:creationId xmlns:a16="http://schemas.microsoft.com/office/drawing/2014/main" id="{9B6C5A91-D319-40A5-8CE7-12A2CCC26C83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3" name="Text 533">
              <a:extLst>
                <a:ext uri="{FF2B5EF4-FFF2-40B4-BE49-F238E27FC236}">
                  <a16:creationId xmlns:a16="http://schemas.microsoft.com/office/drawing/2014/main" id="{EFC24FB4-BAFF-4414-8BF3-719C602BECC9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2A366785-6C71-405D-B621-102010D2C6B1}"/>
              </a:ext>
            </a:extLst>
          </p:cNvPr>
          <p:cNvGrpSpPr/>
          <p:nvPr/>
        </p:nvGrpSpPr>
        <p:grpSpPr>
          <a:xfrm>
            <a:off x="9001642" y="2509556"/>
            <a:ext cx="1269432" cy="807110"/>
            <a:chOff x="9951078" y="1274928"/>
            <a:chExt cx="1269432" cy="807110"/>
          </a:xfrm>
        </p:grpSpPr>
        <p:sp>
          <p:nvSpPr>
            <p:cNvPr id="75" name="Clound">
              <a:extLst>
                <a:ext uri="{FF2B5EF4-FFF2-40B4-BE49-F238E27FC236}">
                  <a16:creationId xmlns:a16="http://schemas.microsoft.com/office/drawing/2014/main" id="{D3A2837D-87EE-4776-8C14-B1A81FA052F3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6" name="Text 533">
              <a:extLst>
                <a:ext uri="{FF2B5EF4-FFF2-40B4-BE49-F238E27FC236}">
                  <a16:creationId xmlns:a16="http://schemas.microsoft.com/office/drawing/2014/main" id="{6123F955-03C5-453F-BDB1-6657654DAB72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051F1DE7-EF84-48DB-9E96-EBDCF4F53A28}"/>
              </a:ext>
            </a:extLst>
          </p:cNvPr>
          <p:cNvGrpSpPr/>
          <p:nvPr/>
        </p:nvGrpSpPr>
        <p:grpSpPr>
          <a:xfrm>
            <a:off x="8318732" y="1345120"/>
            <a:ext cx="1269432" cy="807110"/>
            <a:chOff x="9951078" y="1274928"/>
            <a:chExt cx="1269432" cy="807110"/>
          </a:xfrm>
        </p:grpSpPr>
        <p:sp>
          <p:nvSpPr>
            <p:cNvPr id="78" name="Clound">
              <a:extLst>
                <a:ext uri="{FF2B5EF4-FFF2-40B4-BE49-F238E27FC236}">
                  <a16:creationId xmlns:a16="http://schemas.microsoft.com/office/drawing/2014/main" id="{7F2FEF71-6E20-47BB-AA88-4A479338ACED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9" name="Text 533">
              <a:extLst>
                <a:ext uri="{FF2B5EF4-FFF2-40B4-BE49-F238E27FC236}">
                  <a16:creationId xmlns:a16="http://schemas.microsoft.com/office/drawing/2014/main" id="{14107733-1670-43EB-A4D1-5E36ED88790D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6740C619-C642-4170-A5BD-0D148268AAC2}"/>
              </a:ext>
            </a:extLst>
          </p:cNvPr>
          <p:cNvGrpSpPr/>
          <p:nvPr/>
        </p:nvGrpSpPr>
        <p:grpSpPr>
          <a:xfrm>
            <a:off x="7694565" y="277266"/>
            <a:ext cx="1269432" cy="807110"/>
            <a:chOff x="9951078" y="1274928"/>
            <a:chExt cx="1269432" cy="807110"/>
          </a:xfrm>
        </p:grpSpPr>
        <p:sp>
          <p:nvSpPr>
            <p:cNvPr id="81" name="Clound">
              <a:extLst>
                <a:ext uri="{FF2B5EF4-FFF2-40B4-BE49-F238E27FC236}">
                  <a16:creationId xmlns:a16="http://schemas.microsoft.com/office/drawing/2014/main" id="{F1AA1163-BAD3-48DC-8A50-2B2C76CE3CF0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2" name="Text 533">
              <a:extLst>
                <a:ext uri="{FF2B5EF4-FFF2-40B4-BE49-F238E27FC236}">
                  <a16:creationId xmlns:a16="http://schemas.microsoft.com/office/drawing/2014/main" id="{C488386B-4D6D-415F-8906-9934B13F2F1D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75871BC8-3BC9-46DE-9F69-2E893118D4F4}"/>
              </a:ext>
            </a:extLst>
          </p:cNvPr>
          <p:cNvGrpSpPr/>
          <p:nvPr/>
        </p:nvGrpSpPr>
        <p:grpSpPr>
          <a:xfrm>
            <a:off x="5679091" y="165895"/>
            <a:ext cx="1269432" cy="807110"/>
            <a:chOff x="9951078" y="1274928"/>
            <a:chExt cx="1269432" cy="807110"/>
          </a:xfrm>
        </p:grpSpPr>
        <p:sp>
          <p:nvSpPr>
            <p:cNvPr id="84" name="Clound">
              <a:extLst>
                <a:ext uri="{FF2B5EF4-FFF2-40B4-BE49-F238E27FC236}">
                  <a16:creationId xmlns:a16="http://schemas.microsoft.com/office/drawing/2014/main" id="{892A3C2B-EFEA-49FD-BB40-AC8E129EE65B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5" name="Text 533">
              <a:extLst>
                <a:ext uri="{FF2B5EF4-FFF2-40B4-BE49-F238E27FC236}">
                  <a16:creationId xmlns:a16="http://schemas.microsoft.com/office/drawing/2014/main" id="{BAC337A2-6D9E-4CB8-9870-31AB321EFD03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87" name="Clound">
            <a:extLst>
              <a:ext uri="{FF2B5EF4-FFF2-40B4-BE49-F238E27FC236}">
                <a16:creationId xmlns:a16="http://schemas.microsoft.com/office/drawing/2014/main" id="{5C82898E-8F23-4EE3-9580-44AC25B54795}"/>
              </a:ext>
            </a:extLst>
          </p:cNvPr>
          <p:cNvSpPr/>
          <p:nvPr/>
        </p:nvSpPr>
        <p:spPr>
          <a:xfrm>
            <a:off x="3000331" y="663170"/>
            <a:ext cx="1269432" cy="807110"/>
          </a:xfrm>
          <a:custGeom>
            <a:avLst/>
            <a:gdLst>
              <a:gd name="rtl" fmla="*/ 93662 w 771414"/>
              <a:gd name="rtt" fmla="*/ 92014 h 485250"/>
              <a:gd name="rtr" fmla="*/ 665983 w 771414"/>
              <a:gd name="rtb" fmla="*/ 393236 h 485250"/>
            </a:gdLst>
            <a:ahLst/>
            <a:cxnLst/>
            <a:rect l="rtl" t="rtt" r="rtr" b="rtb"/>
            <a:pathLst>
              <a:path w="771414" h="485250">
                <a:moveTo>
                  <a:pt x="161149" y="349627"/>
                </a:moveTo>
                <a:cubicBezTo>
                  <a:pt x="161149" y="349627"/>
                  <a:pt x="120454" y="392968"/>
                  <a:pt x="60863" y="374186"/>
                </a:cubicBezTo>
                <a:cubicBezTo>
                  <a:pt x="1271" y="355405"/>
                  <a:pt x="-17623" y="277388"/>
                  <a:pt x="17260" y="234048"/>
                </a:cubicBezTo>
                <a:cubicBezTo>
                  <a:pt x="52142" y="190705"/>
                  <a:pt x="97199" y="196484"/>
                  <a:pt x="97199" y="196484"/>
                </a:cubicBezTo>
                <a:cubicBezTo>
                  <a:pt x="97199" y="196484"/>
                  <a:pt x="67103" y="157864"/>
                  <a:pt x="89931" y="108355"/>
                </a:cubicBezTo>
                <a:cubicBezTo>
                  <a:pt x="105919" y="73681"/>
                  <a:pt x="146767" y="55997"/>
                  <a:pt x="181498" y="59233"/>
                </a:cubicBezTo>
                <a:cubicBezTo>
                  <a:pt x="228008" y="63568"/>
                  <a:pt x="245449" y="101131"/>
                  <a:pt x="245449" y="101131"/>
                </a:cubicBezTo>
                <a:cubicBezTo>
                  <a:pt x="245449" y="101131"/>
                  <a:pt x="252716" y="47676"/>
                  <a:pt x="296319" y="44787"/>
                </a:cubicBezTo>
                <a:cubicBezTo>
                  <a:pt x="339922" y="41897"/>
                  <a:pt x="357364" y="78016"/>
                  <a:pt x="357364" y="78016"/>
                </a:cubicBezTo>
                <a:cubicBezTo>
                  <a:pt x="357364" y="78016"/>
                  <a:pt x="367377" y="30854"/>
                  <a:pt x="421315" y="8668"/>
                </a:cubicBezTo>
                <a:cubicBezTo>
                  <a:pt x="463465" y="-8668"/>
                  <a:pt x="517060" y="0"/>
                  <a:pt x="552124" y="31784"/>
                </a:cubicBezTo>
                <a:cubicBezTo>
                  <a:pt x="587188" y="63206"/>
                  <a:pt x="588460" y="122802"/>
                  <a:pt x="588460" y="122802"/>
                </a:cubicBezTo>
                <a:cubicBezTo>
                  <a:pt x="588460" y="122802"/>
                  <a:pt x="645144" y="80905"/>
                  <a:pt x="704736" y="105466"/>
                </a:cubicBezTo>
                <a:cubicBezTo>
                  <a:pt x="764328" y="130025"/>
                  <a:pt x="787578" y="197928"/>
                  <a:pt x="759966" y="255718"/>
                </a:cubicBezTo>
                <a:cubicBezTo>
                  <a:pt x="732348" y="313507"/>
                  <a:pt x="668400" y="314952"/>
                  <a:pt x="668400" y="314952"/>
                </a:cubicBezTo>
                <a:cubicBezTo>
                  <a:pt x="668400" y="314952"/>
                  <a:pt x="698814" y="362513"/>
                  <a:pt x="662586" y="395858"/>
                </a:cubicBezTo>
                <a:cubicBezTo>
                  <a:pt x="623340" y="431975"/>
                  <a:pt x="578286" y="391522"/>
                  <a:pt x="578286" y="391522"/>
                </a:cubicBezTo>
                <a:cubicBezTo>
                  <a:pt x="578286" y="391522"/>
                  <a:pt x="570827" y="453218"/>
                  <a:pt x="521602" y="475317"/>
                </a:cubicBezTo>
                <a:cubicBezTo>
                  <a:pt x="476545" y="495542"/>
                  <a:pt x="435849" y="483986"/>
                  <a:pt x="406781" y="452201"/>
                </a:cubicBezTo>
                <a:cubicBezTo>
                  <a:pt x="379093" y="421928"/>
                  <a:pt x="376258" y="375632"/>
                  <a:pt x="376258" y="375632"/>
                </a:cubicBezTo>
                <a:cubicBezTo>
                  <a:pt x="376258" y="375632"/>
                  <a:pt x="355662" y="433843"/>
                  <a:pt x="299226" y="447868"/>
                </a:cubicBezTo>
                <a:cubicBezTo>
                  <a:pt x="258530" y="457981"/>
                  <a:pt x="217834" y="446423"/>
                  <a:pt x="194578" y="421862"/>
                </a:cubicBezTo>
                <a:cubicBezTo>
                  <a:pt x="166264" y="391957"/>
                  <a:pt x="161149" y="352515"/>
                  <a:pt x="161149" y="34962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28575" cap="flat">
            <a:solidFill>
              <a:srgbClr val="0070C0"/>
            </a:solidFill>
            <a:bevel/>
          </a:ln>
          <a:effectLst>
            <a:innerShdw blurRad="114300">
              <a:prstClr val="black"/>
            </a:innerShdw>
          </a:effectLst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endParaRPr lang="es-ES" sz="10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8" name="Text 533">
            <a:extLst>
              <a:ext uri="{FF2B5EF4-FFF2-40B4-BE49-F238E27FC236}">
                <a16:creationId xmlns:a16="http://schemas.microsoft.com/office/drawing/2014/main" id="{D5BF762B-DD71-4967-8B8F-23322B6D0D09}"/>
              </a:ext>
            </a:extLst>
          </p:cNvPr>
          <p:cNvSpPr txBox="1"/>
          <p:nvPr/>
        </p:nvSpPr>
        <p:spPr>
          <a:xfrm>
            <a:off x="3083032" y="841787"/>
            <a:ext cx="1125129" cy="408570"/>
          </a:xfrm>
          <a:prstGeom prst="rect">
            <a:avLst/>
          </a:prstGeom>
          <a:noFill/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1200" kern="100" dirty="0">
                <a:solidFill>
                  <a:srgbClr val="454545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TEXTE</a:t>
            </a:r>
            <a:endParaRPr lang="es-ES" sz="12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89" name="Grupo 88">
            <a:extLst>
              <a:ext uri="{FF2B5EF4-FFF2-40B4-BE49-F238E27FC236}">
                <a16:creationId xmlns:a16="http://schemas.microsoft.com/office/drawing/2014/main" id="{0D39CF5B-CE24-4DB8-9C42-8150E91AB1AF}"/>
              </a:ext>
            </a:extLst>
          </p:cNvPr>
          <p:cNvGrpSpPr/>
          <p:nvPr/>
        </p:nvGrpSpPr>
        <p:grpSpPr>
          <a:xfrm>
            <a:off x="6324356" y="5961826"/>
            <a:ext cx="1269432" cy="807110"/>
            <a:chOff x="9951078" y="1274928"/>
            <a:chExt cx="1269432" cy="807110"/>
          </a:xfrm>
        </p:grpSpPr>
        <p:sp>
          <p:nvSpPr>
            <p:cNvPr id="90" name="Clound">
              <a:extLst>
                <a:ext uri="{FF2B5EF4-FFF2-40B4-BE49-F238E27FC236}">
                  <a16:creationId xmlns:a16="http://schemas.microsoft.com/office/drawing/2014/main" id="{A54E26DC-2F0C-4837-A45A-7BF8537E97DB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1" name="Text 533">
              <a:extLst>
                <a:ext uri="{FF2B5EF4-FFF2-40B4-BE49-F238E27FC236}">
                  <a16:creationId xmlns:a16="http://schemas.microsoft.com/office/drawing/2014/main" id="{C92C4062-5E87-4F46-ACF0-D10324A82043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07883233-1ED7-4BE6-8A69-4E369838534F}"/>
              </a:ext>
            </a:extLst>
          </p:cNvPr>
          <p:cNvGrpSpPr/>
          <p:nvPr/>
        </p:nvGrpSpPr>
        <p:grpSpPr>
          <a:xfrm>
            <a:off x="4855266" y="5374533"/>
            <a:ext cx="1269432" cy="807110"/>
            <a:chOff x="9951078" y="1274928"/>
            <a:chExt cx="1269432" cy="807110"/>
          </a:xfrm>
        </p:grpSpPr>
        <p:sp>
          <p:nvSpPr>
            <p:cNvPr id="93" name="Clound">
              <a:extLst>
                <a:ext uri="{FF2B5EF4-FFF2-40B4-BE49-F238E27FC236}">
                  <a16:creationId xmlns:a16="http://schemas.microsoft.com/office/drawing/2014/main" id="{976D1F0D-70CE-4E2D-888B-015CBA8AD0AD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4" name="Text 533">
              <a:extLst>
                <a:ext uri="{FF2B5EF4-FFF2-40B4-BE49-F238E27FC236}">
                  <a16:creationId xmlns:a16="http://schemas.microsoft.com/office/drawing/2014/main" id="{099F3A57-61C6-4B61-9FD7-C84FC01FD943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77CAED44-C7B9-441B-9416-AA852F5793BC}"/>
              </a:ext>
            </a:extLst>
          </p:cNvPr>
          <p:cNvGrpSpPr/>
          <p:nvPr/>
        </p:nvGrpSpPr>
        <p:grpSpPr>
          <a:xfrm>
            <a:off x="2933938" y="5109050"/>
            <a:ext cx="1269432" cy="807110"/>
            <a:chOff x="9951078" y="1274928"/>
            <a:chExt cx="1269432" cy="807110"/>
          </a:xfrm>
        </p:grpSpPr>
        <p:sp>
          <p:nvSpPr>
            <p:cNvPr id="96" name="Clound">
              <a:extLst>
                <a:ext uri="{FF2B5EF4-FFF2-40B4-BE49-F238E27FC236}">
                  <a16:creationId xmlns:a16="http://schemas.microsoft.com/office/drawing/2014/main" id="{D0CD93F1-3AEE-44E7-8810-2B0F4712F618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7" name="Text 533">
              <a:extLst>
                <a:ext uri="{FF2B5EF4-FFF2-40B4-BE49-F238E27FC236}">
                  <a16:creationId xmlns:a16="http://schemas.microsoft.com/office/drawing/2014/main" id="{154E7F46-EBC1-49F1-9290-EAF7A8BEE816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A81E24-A6D5-412C-9244-EFB2584B2E91}"/>
              </a:ext>
            </a:extLst>
          </p:cNvPr>
          <p:cNvGrpSpPr/>
          <p:nvPr/>
        </p:nvGrpSpPr>
        <p:grpSpPr>
          <a:xfrm>
            <a:off x="1391549" y="4363363"/>
            <a:ext cx="1269432" cy="807110"/>
            <a:chOff x="9951078" y="1274928"/>
            <a:chExt cx="1269432" cy="807110"/>
          </a:xfrm>
        </p:grpSpPr>
        <p:sp>
          <p:nvSpPr>
            <p:cNvPr id="99" name="Clound">
              <a:extLst>
                <a:ext uri="{FF2B5EF4-FFF2-40B4-BE49-F238E27FC236}">
                  <a16:creationId xmlns:a16="http://schemas.microsoft.com/office/drawing/2014/main" id="{45338F56-451E-4B58-BD51-5DC6E60F1F5A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0" name="Text 533">
              <a:extLst>
                <a:ext uri="{FF2B5EF4-FFF2-40B4-BE49-F238E27FC236}">
                  <a16:creationId xmlns:a16="http://schemas.microsoft.com/office/drawing/2014/main" id="{A595C53F-C971-4740-9F4D-F43B6B9F1064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DFFA146B-EB8D-4728-8960-A751D7D45BC6}"/>
              </a:ext>
            </a:extLst>
          </p:cNvPr>
          <p:cNvGrpSpPr/>
          <p:nvPr/>
        </p:nvGrpSpPr>
        <p:grpSpPr>
          <a:xfrm>
            <a:off x="1437095" y="3362090"/>
            <a:ext cx="1269432" cy="807110"/>
            <a:chOff x="9951078" y="1274928"/>
            <a:chExt cx="1269432" cy="807110"/>
          </a:xfrm>
        </p:grpSpPr>
        <p:sp>
          <p:nvSpPr>
            <p:cNvPr id="102" name="Clound">
              <a:extLst>
                <a:ext uri="{FF2B5EF4-FFF2-40B4-BE49-F238E27FC236}">
                  <a16:creationId xmlns:a16="http://schemas.microsoft.com/office/drawing/2014/main" id="{5849E61D-7BDC-4101-B6A3-F1C1E29EC159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3" name="Text 533">
              <a:extLst>
                <a:ext uri="{FF2B5EF4-FFF2-40B4-BE49-F238E27FC236}">
                  <a16:creationId xmlns:a16="http://schemas.microsoft.com/office/drawing/2014/main" id="{CDC0C37E-8448-43BC-A687-96C30D5C6BF3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2D66B22C-EE52-48B3-AEAF-CE8CC204BDFD}"/>
              </a:ext>
            </a:extLst>
          </p:cNvPr>
          <p:cNvGrpSpPr/>
          <p:nvPr/>
        </p:nvGrpSpPr>
        <p:grpSpPr>
          <a:xfrm>
            <a:off x="1453823" y="2134329"/>
            <a:ext cx="1269432" cy="807110"/>
            <a:chOff x="9951078" y="1274928"/>
            <a:chExt cx="1269432" cy="807110"/>
          </a:xfrm>
        </p:grpSpPr>
        <p:sp>
          <p:nvSpPr>
            <p:cNvPr id="105" name="Clound">
              <a:extLst>
                <a:ext uri="{FF2B5EF4-FFF2-40B4-BE49-F238E27FC236}">
                  <a16:creationId xmlns:a16="http://schemas.microsoft.com/office/drawing/2014/main" id="{5FEB3C59-6333-45F9-94AF-9BDA55A73967}"/>
                </a:ext>
              </a:extLst>
            </p:cNvPr>
            <p:cNvSpPr/>
            <p:nvPr/>
          </p:nvSpPr>
          <p:spPr>
            <a:xfrm>
              <a:off x="9951078" y="1274928"/>
              <a:ext cx="1269432" cy="807110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8575" cap="flat">
              <a:solidFill>
                <a:srgbClr val="0070C0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6" name="Text 533">
              <a:extLst>
                <a:ext uri="{FF2B5EF4-FFF2-40B4-BE49-F238E27FC236}">
                  <a16:creationId xmlns:a16="http://schemas.microsoft.com/office/drawing/2014/main" id="{6AF1A130-80F8-462A-BCAB-B2436CBD6212}"/>
                </a:ext>
              </a:extLst>
            </p:cNvPr>
            <p:cNvSpPr txBox="1"/>
            <p:nvPr/>
          </p:nvSpPr>
          <p:spPr>
            <a:xfrm>
              <a:off x="10033779" y="1453545"/>
              <a:ext cx="1125129" cy="4085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454545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TEXTE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08" name="Clound">
            <a:extLst>
              <a:ext uri="{FF2B5EF4-FFF2-40B4-BE49-F238E27FC236}">
                <a16:creationId xmlns:a16="http://schemas.microsoft.com/office/drawing/2014/main" id="{29CF17CF-956B-40EF-B72C-AD74C8073398}"/>
              </a:ext>
            </a:extLst>
          </p:cNvPr>
          <p:cNvSpPr/>
          <p:nvPr/>
        </p:nvSpPr>
        <p:spPr>
          <a:xfrm>
            <a:off x="1728826" y="1288416"/>
            <a:ext cx="1269432" cy="807110"/>
          </a:xfrm>
          <a:custGeom>
            <a:avLst/>
            <a:gdLst>
              <a:gd name="rtl" fmla="*/ 93662 w 771414"/>
              <a:gd name="rtt" fmla="*/ 92014 h 485250"/>
              <a:gd name="rtr" fmla="*/ 665983 w 771414"/>
              <a:gd name="rtb" fmla="*/ 393236 h 485250"/>
            </a:gdLst>
            <a:ahLst/>
            <a:cxnLst/>
            <a:rect l="rtl" t="rtt" r="rtr" b="rtb"/>
            <a:pathLst>
              <a:path w="771414" h="485250">
                <a:moveTo>
                  <a:pt x="161149" y="349627"/>
                </a:moveTo>
                <a:cubicBezTo>
                  <a:pt x="161149" y="349627"/>
                  <a:pt x="120454" y="392968"/>
                  <a:pt x="60863" y="374186"/>
                </a:cubicBezTo>
                <a:cubicBezTo>
                  <a:pt x="1271" y="355405"/>
                  <a:pt x="-17623" y="277388"/>
                  <a:pt x="17260" y="234048"/>
                </a:cubicBezTo>
                <a:cubicBezTo>
                  <a:pt x="52142" y="190705"/>
                  <a:pt x="97199" y="196484"/>
                  <a:pt x="97199" y="196484"/>
                </a:cubicBezTo>
                <a:cubicBezTo>
                  <a:pt x="97199" y="196484"/>
                  <a:pt x="67103" y="157864"/>
                  <a:pt x="89931" y="108355"/>
                </a:cubicBezTo>
                <a:cubicBezTo>
                  <a:pt x="105919" y="73681"/>
                  <a:pt x="146767" y="55997"/>
                  <a:pt x="181498" y="59233"/>
                </a:cubicBezTo>
                <a:cubicBezTo>
                  <a:pt x="228008" y="63568"/>
                  <a:pt x="245449" y="101131"/>
                  <a:pt x="245449" y="101131"/>
                </a:cubicBezTo>
                <a:cubicBezTo>
                  <a:pt x="245449" y="101131"/>
                  <a:pt x="252716" y="47676"/>
                  <a:pt x="296319" y="44787"/>
                </a:cubicBezTo>
                <a:cubicBezTo>
                  <a:pt x="339922" y="41897"/>
                  <a:pt x="357364" y="78016"/>
                  <a:pt x="357364" y="78016"/>
                </a:cubicBezTo>
                <a:cubicBezTo>
                  <a:pt x="357364" y="78016"/>
                  <a:pt x="367377" y="30854"/>
                  <a:pt x="421315" y="8668"/>
                </a:cubicBezTo>
                <a:cubicBezTo>
                  <a:pt x="463465" y="-8668"/>
                  <a:pt x="517060" y="0"/>
                  <a:pt x="552124" y="31784"/>
                </a:cubicBezTo>
                <a:cubicBezTo>
                  <a:pt x="587188" y="63206"/>
                  <a:pt x="588460" y="122802"/>
                  <a:pt x="588460" y="122802"/>
                </a:cubicBezTo>
                <a:cubicBezTo>
                  <a:pt x="588460" y="122802"/>
                  <a:pt x="645144" y="80905"/>
                  <a:pt x="704736" y="105466"/>
                </a:cubicBezTo>
                <a:cubicBezTo>
                  <a:pt x="764328" y="130025"/>
                  <a:pt x="787578" y="197928"/>
                  <a:pt x="759966" y="255718"/>
                </a:cubicBezTo>
                <a:cubicBezTo>
                  <a:pt x="732348" y="313507"/>
                  <a:pt x="668400" y="314952"/>
                  <a:pt x="668400" y="314952"/>
                </a:cubicBezTo>
                <a:cubicBezTo>
                  <a:pt x="668400" y="314952"/>
                  <a:pt x="698814" y="362513"/>
                  <a:pt x="662586" y="395858"/>
                </a:cubicBezTo>
                <a:cubicBezTo>
                  <a:pt x="623340" y="431975"/>
                  <a:pt x="578286" y="391522"/>
                  <a:pt x="578286" y="391522"/>
                </a:cubicBezTo>
                <a:cubicBezTo>
                  <a:pt x="578286" y="391522"/>
                  <a:pt x="570827" y="453218"/>
                  <a:pt x="521602" y="475317"/>
                </a:cubicBezTo>
                <a:cubicBezTo>
                  <a:pt x="476545" y="495542"/>
                  <a:pt x="435849" y="483986"/>
                  <a:pt x="406781" y="452201"/>
                </a:cubicBezTo>
                <a:cubicBezTo>
                  <a:pt x="379093" y="421928"/>
                  <a:pt x="376258" y="375632"/>
                  <a:pt x="376258" y="375632"/>
                </a:cubicBezTo>
                <a:cubicBezTo>
                  <a:pt x="376258" y="375632"/>
                  <a:pt x="355662" y="433843"/>
                  <a:pt x="299226" y="447868"/>
                </a:cubicBezTo>
                <a:cubicBezTo>
                  <a:pt x="258530" y="457981"/>
                  <a:pt x="217834" y="446423"/>
                  <a:pt x="194578" y="421862"/>
                </a:cubicBezTo>
                <a:cubicBezTo>
                  <a:pt x="166264" y="391957"/>
                  <a:pt x="161149" y="352515"/>
                  <a:pt x="161149" y="3496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28575" cap="flat">
            <a:solidFill>
              <a:srgbClr val="0070C0"/>
            </a:solidFill>
            <a:bevel/>
          </a:ln>
          <a:effectLst>
            <a:innerShdw blurRad="114300">
              <a:prstClr val="black"/>
            </a:innerShdw>
          </a:effectLst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endParaRPr lang="es-ES" sz="10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9" name="Text 533">
            <a:extLst>
              <a:ext uri="{FF2B5EF4-FFF2-40B4-BE49-F238E27FC236}">
                <a16:creationId xmlns:a16="http://schemas.microsoft.com/office/drawing/2014/main" id="{17EBD9EF-E8D0-4A33-ADAC-0AA1B2B38326}"/>
              </a:ext>
            </a:extLst>
          </p:cNvPr>
          <p:cNvSpPr txBox="1"/>
          <p:nvPr/>
        </p:nvSpPr>
        <p:spPr>
          <a:xfrm>
            <a:off x="1811527" y="1467033"/>
            <a:ext cx="1125129" cy="408570"/>
          </a:xfrm>
          <a:prstGeom prst="rect">
            <a:avLst/>
          </a:prstGeom>
          <a:noFill/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1200" kern="100" dirty="0">
                <a:solidFill>
                  <a:srgbClr val="454545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TEXTE</a:t>
            </a:r>
            <a:endParaRPr lang="es-ES" sz="12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Buena, Niñas, Nube, Estrellas, Escalera">
            <a:extLst>
              <a:ext uri="{FF2B5EF4-FFF2-40B4-BE49-F238E27FC236}">
                <a16:creationId xmlns:a16="http://schemas.microsoft.com/office/drawing/2014/main" id="{2C74D5F2-70A0-45A5-9927-A95687D8E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6528" b="90000" l="10000" r="90000">
                        <a14:foregroundMark x1="39815" y1="13194" x2="39815" y2="13194"/>
                        <a14:foregroundMark x1="75000" y1="16111" x2="75000" y2="16111"/>
                        <a14:foregroundMark x1="34444" y1="6528" x2="34444" y2="6528"/>
                        <a14:foregroundMark x1="16111" y1="39444" x2="16111" y2="39444"/>
                        <a14:foregroundMark x1="72407" y1="44722" x2="72407" y2="44722"/>
                        <a14:foregroundMark x1="83333" y1="26111" x2="83333" y2="26111"/>
                        <a14:foregroundMark x1="47778" y1="23889" x2="47778" y2="23889"/>
                        <a14:foregroundMark x1="36296" y1="27222" x2="36296" y2="27222"/>
                        <a14:foregroundMark x1="23889" y1="27222" x2="23889" y2="27222"/>
                        <a14:foregroundMark x1="34815" y1="7917" x2="34815" y2="7917"/>
                        <a14:foregroundMark x1="76481" y1="29444" x2="76481" y2="29444"/>
                        <a14:foregroundMark x1="66481" y1="28056" x2="66481" y2="28056"/>
                        <a14:foregroundMark x1="72407" y1="17917" x2="72407" y2="17917"/>
                        <a14:foregroundMark x1="27407" y1="10139" x2="27407" y2="10139"/>
                        <a14:foregroundMark x1="23519" y1="22778" x2="23519" y2="2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057" y="3972587"/>
            <a:ext cx="2423461" cy="323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l Arco Iris, Colorido, Prisma, Cromática, Esperanza">
            <a:extLst>
              <a:ext uri="{FF2B5EF4-FFF2-40B4-BE49-F238E27FC236}">
                <a16:creationId xmlns:a16="http://schemas.microsoft.com/office/drawing/2014/main" id="{88A90FBA-A361-4E44-A791-E5D374517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15" y="191756"/>
            <a:ext cx="1917140" cy="115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lobo, Globo De Aire, Globo De Aire Caliente, Cielo">
            <a:extLst>
              <a:ext uri="{FF2B5EF4-FFF2-40B4-BE49-F238E27FC236}">
                <a16:creationId xmlns:a16="http://schemas.microsoft.com/office/drawing/2014/main" id="{B077F1A3-CDAE-43CA-8864-333E962E1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962" y="254427"/>
            <a:ext cx="1966466" cy="18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ve, Twitteando, Canto, Melodía, Canción, Animales">
            <a:extLst>
              <a:ext uri="{FF2B5EF4-FFF2-40B4-BE49-F238E27FC236}">
                <a16:creationId xmlns:a16="http://schemas.microsoft.com/office/drawing/2014/main" id="{A3DDA1AA-9168-4AA0-8255-0580DD739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53" y="4564087"/>
            <a:ext cx="1995343" cy="219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78053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17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Sector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Tecpro Digital</dc:creator>
  <cp:lastModifiedBy>H1077</cp:lastModifiedBy>
  <cp:revision>7</cp:revision>
  <dcterms:created xsi:type="dcterms:W3CDTF">2020-06-29T23:17:09Z</dcterms:created>
  <dcterms:modified xsi:type="dcterms:W3CDTF">2023-06-05T21:22:41Z</dcterms:modified>
</cp:coreProperties>
</file>