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79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54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0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61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56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544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604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415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57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06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5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51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82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15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5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0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AD60F9-5265-466C-9CEF-1D57C8BB57D2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7D50B3-C4FA-4623-8380-4A71FC20C6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89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1">
            <a:extLst>
              <a:ext uri="{FF2B5EF4-FFF2-40B4-BE49-F238E27FC236}">
                <a16:creationId xmlns:a16="http://schemas.microsoft.com/office/drawing/2014/main" id="{51F73253-9CF3-F2D5-B039-E3005A6FDDB8}"/>
              </a:ext>
            </a:extLst>
          </p:cNvPr>
          <p:cNvCxnSpPr>
            <a:cxnSpLocks/>
            <a:stCxn id="15" idx="4"/>
            <a:endCxn id="22" idx="0"/>
          </p:cNvCxnSpPr>
          <p:nvPr/>
        </p:nvCxnSpPr>
        <p:spPr>
          <a:xfrm flipH="1" flipV="1">
            <a:off x="5227796" y="2299167"/>
            <a:ext cx="238530" cy="706043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2">
            <a:extLst>
              <a:ext uri="{FF2B5EF4-FFF2-40B4-BE49-F238E27FC236}">
                <a16:creationId xmlns:a16="http://schemas.microsoft.com/office/drawing/2014/main" id="{42BBD002-E638-C6A9-5476-5F9A803FF13E}"/>
              </a:ext>
            </a:extLst>
          </p:cNvPr>
          <p:cNvCxnSpPr>
            <a:cxnSpLocks/>
            <a:stCxn id="15" idx="5"/>
            <a:endCxn id="16" idx="3"/>
          </p:cNvCxnSpPr>
          <p:nvPr/>
        </p:nvCxnSpPr>
        <p:spPr>
          <a:xfrm flipV="1">
            <a:off x="6725674" y="2300229"/>
            <a:ext cx="215575" cy="704981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8C2642CE-B3B8-043B-4CFA-676ED9E56969}"/>
              </a:ext>
            </a:extLst>
          </p:cNvPr>
          <p:cNvCxnSpPr>
            <a:stCxn id="16" idx="0"/>
            <a:endCxn id="17" idx="3"/>
          </p:cNvCxnSpPr>
          <p:nvPr/>
        </p:nvCxnSpPr>
        <p:spPr>
          <a:xfrm flipV="1">
            <a:off x="8258176" y="2299167"/>
            <a:ext cx="1316927" cy="1062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4">
            <a:extLst>
              <a:ext uri="{FF2B5EF4-FFF2-40B4-BE49-F238E27FC236}">
                <a16:creationId xmlns:a16="http://schemas.microsoft.com/office/drawing/2014/main" id="{B9762A5B-5A91-148D-354A-5D73EEE4888D}"/>
              </a:ext>
            </a:extLst>
          </p:cNvPr>
          <p:cNvCxnSpPr>
            <a:stCxn id="22" idx="3"/>
            <a:endCxn id="21" idx="0"/>
          </p:cNvCxnSpPr>
          <p:nvPr/>
        </p:nvCxnSpPr>
        <p:spPr>
          <a:xfrm flipH="1">
            <a:off x="2593942" y="2299167"/>
            <a:ext cx="1316927" cy="1062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693B03CA-22D0-D973-718E-02071D669D4C}"/>
              </a:ext>
            </a:extLst>
          </p:cNvPr>
          <p:cNvCxnSpPr>
            <a:cxnSpLocks/>
            <a:stCxn id="23" idx="0"/>
            <a:endCxn id="15" idx="3"/>
          </p:cNvCxnSpPr>
          <p:nvPr/>
        </p:nvCxnSpPr>
        <p:spPr>
          <a:xfrm flipV="1">
            <a:off x="3910869" y="3959262"/>
            <a:ext cx="1078431" cy="531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6">
            <a:extLst>
              <a:ext uri="{FF2B5EF4-FFF2-40B4-BE49-F238E27FC236}">
                <a16:creationId xmlns:a16="http://schemas.microsoft.com/office/drawing/2014/main" id="{509E7CD5-A1CA-E665-3B3D-4BF82210CB49}"/>
              </a:ext>
            </a:extLst>
          </p:cNvPr>
          <p:cNvCxnSpPr>
            <a:cxnSpLocks/>
            <a:stCxn id="15" idx="0"/>
            <a:endCxn id="18" idx="3"/>
          </p:cNvCxnSpPr>
          <p:nvPr/>
        </p:nvCxnSpPr>
        <p:spPr>
          <a:xfrm>
            <a:off x="7202700" y="3959262"/>
            <a:ext cx="1055476" cy="531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7">
            <a:extLst>
              <a:ext uri="{FF2B5EF4-FFF2-40B4-BE49-F238E27FC236}">
                <a16:creationId xmlns:a16="http://schemas.microsoft.com/office/drawing/2014/main" id="{15E9A98B-6604-0072-BCDD-66B79A34C659}"/>
              </a:ext>
            </a:extLst>
          </p:cNvPr>
          <p:cNvCxnSpPr>
            <a:cxnSpLocks/>
            <a:stCxn id="15" idx="2"/>
            <a:endCxn id="25" idx="0"/>
          </p:cNvCxnSpPr>
          <p:nvPr/>
        </p:nvCxnSpPr>
        <p:spPr>
          <a:xfrm flipH="1">
            <a:off x="5227796" y="4913313"/>
            <a:ext cx="238530" cy="703920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8">
            <a:extLst>
              <a:ext uri="{FF2B5EF4-FFF2-40B4-BE49-F238E27FC236}">
                <a16:creationId xmlns:a16="http://schemas.microsoft.com/office/drawing/2014/main" id="{5FA53633-34D7-1303-6FC3-0083B5D584F8}"/>
              </a:ext>
            </a:extLst>
          </p:cNvPr>
          <p:cNvCxnSpPr>
            <a:cxnSpLocks/>
            <a:stCxn id="15" idx="1"/>
            <a:endCxn id="19" idx="3"/>
          </p:cNvCxnSpPr>
          <p:nvPr/>
        </p:nvCxnSpPr>
        <p:spPr>
          <a:xfrm>
            <a:off x="6725674" y="4913313"/>
            <a:ext cx="215575" cy="704982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9">
            <a:extLst>
              <a:ext uri="{FF2B5EF4-FFF2-40B4-BE49-F238E27FC236}">
                <a16:creationId xmlns:a16="http://schemas.microsoft.com/office/drawing/2014/main" id="{D9513BCB-3ABC-1565-0241-94777FFFDA32}"/>
              </a:ext>
            </a:extLst>
          </p:cNvPr>
          <p:cNvCxnSpPr>
            <a:cxnSpLocks/>
            <a:stCxn id="18" idx="1"/>
            <a:endCxn id="20" idx="4"/>
          </p:cNvCxnSpPr>
          <p:nvPr/>
        </p:nvCxnSpPr>
        <p:spPr>
          <a:xfrm>
            <a:off x="9291283" y="4527434"/>
            <a:ext cx="567641" cy="522158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0">
            <a:extLst>
              <a:ext uri="{FF2B5EF4-FFF2-40B4-BE49-F238E27FC236}">
                <a16:creationId xmlns:a16="http://schemas.microsoft.com/office/drawing/2014/main" id="{4E8193FC-BBC1-50C1-0E71-B3D5DFA9D31A}"/>
              </a:ext>
            </a:extLst>
          </p:cNvPr>
          <p:cNvCxnSpPr>
            <a:cxnSpLocks/>
            <a:stCxn id="23" idx="2"/>
            <a:endCxn id="24" idx="5"/>
          </p:cNvCxnSpPr>
          <p:nvPr/>
        </p:nvCxnSpPr>
        <p:spPr>
          <a:xfrm flipH="1">
            <a:off x="2310122" y="4527434"/>
            <a:ext cx="567641" cy="523220"/>
          </a:xfrm>
          <a:prstGeom prst="line">
            <a:avLst/>
          </a:prstGeom>
          <a:ln w="28575">
            <a:solidFill>
              <a:schemeClr val="tx1">
                <a:lumMod val="40000"/>
                <a:lumOff val="6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exagon 4">
            <a:extLst>
              <a:ext uri="{FF2B5EF4-FFF2-40B4-BE49-F238E27FC236}">
                <a16:creationId xmlns:a16="http://schemas.microsoft.com/office/drawing/2014/main" id="{FBDF23E6-E5D1-AC54-D1F8-A74E14FCFC45}"/>
              </a:ext>
            </a:extLst>
          </p:cNvPr>
          <p:cNvSpPr/>
          <p:nvPr/>
        </p:nvSpPr>
        <p:spPr>
          <a:xfrm>
            <a:off x="4989300" y="3005210"/>
            <a:ext cx="2213400" cy="1908103"/>
          </a:xfrm>
          <a:prstGeom prst="hexagon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1">
            <a:extLst>
              <a:ext uri="{FF2B5EF4-FFF2-40B4-BE49-F238E27FC236}">
                <a16:creationId xmlns:a16="http://schemas.microsoft.com/office/drawing/2014/main" id="{4CC1D58F-2C67-2EF0-C75C-0EA706B5CE44}"/>
              </a:ext>
            </a:extLst>
          </p:cNvPr>
          <p:cNvSpPr/>
          <p:nvPr/>
        </p:nvSpPr>
        <p:spPr>
          <a:xfrm>
            <a:off x="6941249" y="1732588"/>
            <a:ext cx="1316927" cy="1135282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2">
            <a:extLst>
              <a:ext uri="{FF2B5EF4-FFF2-40B4-BE49-F238E27FC236}">
                <a16:creationId xmlns:a16="http://schemas.microsoft.com/office/drawing/2014/main" id="{5F889DE1-6D26-2711-AC1A-6E870A001298}"/>
              </a:ext>
            </a:extLst>
          </p:cNvPr>
          <p:cNvSpPr/>
          <p:nvPr/>
        </p:nvSpPr>
        <p:spPr>
          <a:xfrm>
            <a:off x="9575103" y="1731526"/>
            <a:ext cx="1316927" cy="1135282"/>
          </a:xfrm>
          <a:prstGeom prst="hexagon">
            <a:avLst/>
          </a:prstGeom>
          <a:solidFill>
            <a:srgbClr val="ABDDD3"/>
          </a:solidFill>
          <a:ln>
            <a:solidFill>
              <a:srgbClr val="71C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7">
            <a:extLst>
              <a:ext uri="{FF2B5EF4-FFF2-40B4-BE49-F238E27FC236}">
                <a16:creationId xmlns:a16="http://schemas.microsoft.com/office/drawing/2014/main" id="{CBFE44B5-05F5-897D-01E0-91EF6BDBCF4C}"/>
              </a:ext>
            </a:extLst>
          </p:cNvPr>
          <p:cNvSpPr/>
          <p:nvPr/>
        </p:nvSpPr>
        <p:spPr>
          <a:xfrm>
            <a:off x="8258176" y="3392152"/>
            <a:ext cx="1316927" cy="1135282"/>
          </a:xfrm>
          <a:prstGeom prst="hexagon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9">
            <a:extLst>
              <a:ext uri="{FF2B5EF4-FFF2-40B4-BE49-F238E27FC236}">
                <a16:creationId xmlns:a16="http://schemas.microsoft.com/office/drawing/2014/main" id="{4E11A58E-84E4-4B12-D2D9-2D9192BDAD77}"/>
              </a:ext>
            </a:extLst>
          </p:cNvPr>
          <p:cNvSpPr/>
          <p:nvPr/>
        </p:nvSpPr>
        <p:spPr>
          <a:xfrm>
            <a:off x="6941249" y="5050654"/>
            <a:ext cx="1316927" cy="1135282"/>
          </a:xfrm>
          <a:prstGeom prst="hexagon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0">
            <a:extLst>
              <a:ext uri="{FF2B5EF4-FFF2-40B4-BE49-F238E27FC236}">
                <a16:creationId xmlns:a16="http://schemas.microsoft.com/office/drawing/2014/main" id="{D3B5ED3B-30F4-5868-5144-9F9322030FFA}"/>
              </a:ext>
            </a:extLst>
          </p:cNvPr>
          <p:cNvSpPr/>
          <p:nvPr/>
        </p:nvSpPr>
        <p:spPr>
          <a:xfrm>
            <a:off x="9575103" y="5049592"/>
            <a:ext cx="1316927" cy="1135282"/>
          </a:xfrm>
          <a:prstGeom prst="hexagon">
            <a:avLst/>
          </a:prstGeom>
          <a:solidFill>
            <a:srgbClr val="B4CC8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19">
            <a:extLst>
              <a:ext uri="{FF2B5EF4-FFF2-40B4-BE49-F238E27FC236}">
                <a16:creationId xmlns:a16="http://schemas.microsoft.com/office/drawing/2014/main" id="{0DBBE84E-877C-50E2-61E5-57B5A5D071C1}"/>
              </a:ext>
            </a:extLst>
          </p:cNvPr>
          <p:cNvSpPr/>
          <p:nvPr/>
        </p:nvSpPr>
        <p:spPr>
          <a:xfrm>
            <a:off x="1277015" y="1732588"/>
            <a:ext cx="1316927" cy="1135282"/>
          </a:xfrm>
          <a:prstGeom prst="hexagon">
            <a:avLst/>
          </a:prstGeom>
          <a:solidFill>
            <a:srgbClr val="BBAFBC"/>
          </a:solidFill>
          <a:ln>
            <a:solidFill>
              <a:srgbClr val="9D8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0">
            <a:extLst>
              <a:ext uri="{FF2B5EF4-FFF2-40B4-BE49-F238E27FC236}">
                <a16:creationId xmlns:a16="http://schemas.microsoft.com/office/drawing/2014/main" id="{CA32BC09-4F8D-99E2-6FA4-B707E487A0FC}"/>
              </a:ext>
            </a:extLst>
          </p:cNvPr>
          <p:cNvSpPr/>
          <p:nvPr/>
        </p:nvSpPr>
        <p:spPr>
          <a:xfrm>
            <a:off x="3910869" y="1731526"/>
            <a:ext cx="1316927" cy="1135282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15">
            <a:extLst>
              <a:ext uri="{FF2B5EF4-FFF2-40B4-BE49-F238E27FC236}">
                <a16:creationId xmlns:a16="http://schemas.microsoft.com/office/drawing/2014/main" id="{473D8B48-5646-43CC-398F-8B13DA34168F}"/>
              </a:ext>
            </a:extLst>
          </p:cNvPr>
          <p:cNvSpPr/>
          <p:nvPr/>
        </p:nvSpPr>
        <p:spPr>
          <a:xfrm>
            <a:off x="2593942" y="3392152"/>
            <a:ext cx="1316927" cy="1135282"/>
          </a:xfrm>
          <a:prstGeom prst="hexagon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17">
            <a:extLst>
              <a:ext uri="{FF2B5EF4-FFF2-40B4-BE49-F238E27FC236}">
                <a16:creationId xmlns:a16="http://schemas.microsoft.com/office/drawing/2014/main" id="{A9180483-131E-1D1C-5F3C-8D4DA02F8EB0}"/>
              </a:ext>
            </a:extLst>
          </p:cNvPr>
          <p:cNvSpPr/>
          <p:nvPr/>
        </p:nvSpPr>
        <p:spPr>
          <a:xfrm>
            <a:off x="1277015" y="5050654"/>
            <a:ext cx="1316927" cy="1135282"/>
          </a:xfrm>
          <a:prstGeom prst="hexagon">
            <a:avLst/>
          </a:prstGeom>
          <a:solidFill>
            <a:srgbClr val="FAD7A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18">
            <a:extLst>
              <a:ext uri="{FF2B5EF4-FFF2-40B4-BE49-F238E27FC236}">
                <a16:creationId xmlns:a16="http://schemas.microsoft.com/office/drawing/2014/main" id="{8C3E5E1A-EBCB-9A97-0E03-37407F437744}"/>
              </a:ext>
            </a:extLst>
          </p:cNvPr>
          <p:cNvSpPr/>
          <p:nvPr/>
        </p:nvSpPr>
        <p:spPr>
          <a:xfrm>
            <a:off x="3910869" y="5049592"/>
            <a:ext cx="1316927" cy="1135282"/>
          </a:xfrm>
          <a:prstGeom prst="hexagon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83">
            <a:extLst>
              <a:ext uri="{FF2B5EF4-FFF2-40B4-BE49-F238E27FC236}">
                <a16:creationId xmlns:a16="http://schemas.microsoft.com/office/drawing/2014/main" id="{A5F4B946-A4D9-8144-C056-2EFA17465FF5}"/>
              </a:ext>
            </a:extLst>
          </p:cNvPr>
          <p:cNvSpPr/>
          <p:nvPr/>
        </p:nvSpPr>
        <p:spPr>
          <a:xfrm>
            <a:off x="9933469" y="1974550"/>
            <a:ext cx="598800" cy="649234"/>
          </a:xfrm>
          <a:custGeom>
            <a:avLst/>
            <a:gdLst/>
            <a:ahLst/>
            <a:cxnLst/>
            <a:rect l="l" t="t" r="r" b="b"/>
            <a:pathLst>
              <a:path w="432707" h="468766">
                <a:moveTo>
                  <a:pt x="243397" y="0"/>
                </a:moveTo>
                <a:cubicBezTo>
                  <a:pt x="259173" y="0"/>
                  <a:pt x="273353" y="3052"/>
                  <a:pt x="285936" y="9156"/>
                </a:cubicBezTo>
                <a:cubicBezTo>
                  <a:pt x="298519" y="15260"/>
                  <a:pt x="308097" y="24791"/>
                  <a:pt x="314670" y="37750"/>
                </a:cubicBezTo>
                <a:cubicBezTo>
                  <a:pt x="321244" y="50708"/>
                  <a:pt x="324530" y="68174"/>
                  <a:pt x="324530" y="90148"/>
                </a:cubicBezTo>
                <a:cubicBezTo>
                  <a:pt x="324530" y="107614"/>
                  <a:pt x="320023" y="125643"/>
                  <a:pt x="311008" y="144236"/>
                </a:cubicBezTo>
                <a:lnTo>
                  <a:pt x="360589" y="144236"/>
                </a:lnTo>
                <a:cubicBezTo>
                  <a:pt x="380121" y="144236"/>
                  <a:pt x="397024" y="151372"/>
                  <a:pt x="411297" y="165646"/>
                </a:cubicBezTo>
                <a:cubicBezTo>
                  <a:pt x="425570" y="179919"/>
                  <a:pt x="432707" y="196728"/>
                  <a:pt x="432707" y="216072"/>
                </a:cubicBezTo>
                <a:cubicBezTo>
                  <a:pt x="432707" y="232787"/>
                  <a:pt x="428106" y="248093"/>
                  <a:pt x="418903" y="261991"/>
                </a:cubicBezTo>
                <a:cubicBezTo>
                  <a:pt x="420593" y="268189"/>
                  <a:pt x="421439" y="274668"/>
                  <a:pt x="421439" y="281429"/>
                </a:cubicBezTo>
                <a:cubicBezTo>
                  <a:pt x="421439" y="295890"/>
                  <a:pt x="417870" y="309412"/>
                  <a:pt x="410733" y="321995"/>
                </a:cubicBezTo>
                <a:cubicBezTo>
                  <a:pt x="411297" y="325939"/>
                  <a:pt x="411579" y="329977"/>
                  <a:pt x="411579" y="334109"/>
                </a:cubicBezTo>
                <a:cubicBezTo>
                  <a:pt x="411579" y="353077"/>
                  <a:pt x="405944" y="369792"/>
                  <a:pt x="394676" y="384253"/>
                </a:cubicBezTo>
                <a:cubicBezTo>
                  <a:pt x="394863" y="410358"/>
                  <a:pt x="386882" y="430970"/>
                  <a:pt x="370731" y="446089"/>
                </a:cubicBezTo>
                <a:cubicBezTo>
                  <a:pt x="354579" y="461207"/>
                  <a:pt x="333263" y="468766"/>
                  <a:pt x="306782" y="468766"/>
                </a:cubicBezTo>
                <a:lnTo>
                  <a:pt x="296641" y="468766"/>
                </a:lnTo>
                <a:lnTo>
                  <a:pt x="270442" y="468766"/>
                </a:lnTo>
                <a:cubicBezTo>
                  <a:pt x="252413" y="468766"/>
                  <a:pt x="234618" y="466653"/>
                  <a:pt x="217057" y="462428"/>
                </a:cubicBezTo>
                <a:cubicBezTo>
                  <a:pt x="199497" y="458202"/>
                  <a:pt x="179167" y="452051"/>
                  <a:pt x="156067" y="443976"/>
                </a:cubicBezTo>
                <a:cubicBezTo>
                  <a:pt x="134281" y="436463"/>
                  <a:pt x="121323" y="432707"/>
                  <a:pt x="117191" y="432707"/>
                </a:cubicBezTo>
                <a:lnTo>
                  <a:pt x="36059" y="432707"/>
                </a:lnTo>
                <a:cubicBezTo>
                  <a:pt x="26105" y="432707"/>
                  <a:pt x="17607" y="429186"/>
                  <a:pt x="10563" y="422143"/>
                </a:cubicBezTo>
                <a:cubicBezTo>
                  <a:pt x="3521" y="415100"/>
                  <a:pt x="0" y="406602"/>
                  <a:pt x="0" y="396648"/>
                </a:cubicBezTo>
                <a:lnTo>
                  <a:pt x="0" y="216354"/>
                </a:lnTo>
                <a:cubicBezTo>
                  <a:pt x="0" y="206400"/>
                  <a:pt x="3521" y="197902"/>
                  <a:pt x="10563" y="190859"/>
                </a:cubicBezTo>
                <a:cubicBezTo>
                  <a:pt x="17607" y="183816"/>
                  <a:pt x="26105" y="180295"/>
                  <a:pt x="36059" y="180295"/>
                </a:cubicBezTo>
                <a:lnTo>
                  <a:pt x="113247" y="180295"/>
                </a:lnTo>
                <a:cubicBezTo>
                  <a:pt x="120008" y="175787"/>
                  <a:pt x="132873" y="161232"/>
                  <a:pt x="151841" y="136630"/>
                </a:cubicBezTo>
                <a:cubicBezTo>
                  <a:pt x="162734" y="122544"/>
                  <a:pt x="172782" y="110525"/>
                  <a:pt x="181985" y="100571"/>
                </a:cubicBezTo>
                <a:cubicBezTo>
                  <a:pt x="186492" y="95876"/>
                  <a:pt x="189826" y="87847"/>
                  <a:pt x="191985" y="76484"/>
                </a:cubicBezTo>
                <a:cubicBezTo>
                  <a:pt x="194145" y="65122"/>
                  <a:pt x="197009" y="53243"/>
                  <a:pt x="200577" y="40848"/>
                </a:cubicBezTo>
                <a:cubicBezTo>
                  <a:pt x="204145" y="28453"/>
                  <a:pt x="209969" y="18311"/>
                  <a:pt x="218043" y="10423"/>
                </a:cubicBezTo>
                <a:cubicBezTo>
                  <a:pt x="225368" y="3475"/>
                  <a:pt x="233819" y="0"/>
                  <a:pt x="243397" y="0"/>
                </a:cubicBezTo>
                <a:close/>
                <a:moveTo>
                  <a:pt x="243397" y="36059"/>
                </a:moveTo>
                <a:cubicBezTo>
                  <a:pt x="238515" y="40942"/>
                  <a:pt x="234947" y="48924"/>
                  <a:pt x="232693" y="60004"/>
                </a:cubicBezTo>
                <a:cubicBezTo>
                  <a:pt x="230439" y="71085"/>
                  <a:pt x="227575" y="82870"/>
                  <a:pt x="224101" y="95359"/>
                </a:cubicBezTo>
                <a:cubicBezTo>
                  <a:pt x="220626" y="107848"/>
                  <a:pt x="215039" y="118131"/>
                  <a:pt x="207339" y="126206"/>
                </a:cubicBezTo>
                <a:cubicBezTo>
                  <a:pt x="203207" y="130526"/>
                  <a:pt x="195976" y="139071"/>
                  <a:pt x="185647" y="151842"/>
                </a:cubicBezTo>
                <a:cubicBezTo>
                  <a:pt x="184896" y="152781"/>
                  <a:pt x="182735" y="155598"/>
                  <a:pt x="179167" y="160293"/>
                </a:cubicBezTo>
                <a:cubicBezTo>
                  <a:pt x="175599" y="164989"/>
                  <a:pt x="172641" y="168838"/>
                  <a:pt x="170293" y="171844"/>
                </a:cubicBezTo>
                <a:cubicBezTo>
                  <a:pt x="167946" y="174848"/>
                  <a:pt x="164706" y="178839"/>
                  <a:pt x="160575" y="183816"/>
                </a:cubicBezTo>
                <a:cubicBezTo>
                  <a:pt x="156443" y="188793"/>
                  <a:pt x="152687" y="192925"/>
                  <a:pt x="149307" y="196211"/>
                </a:cubicBezTo>
                <a:cubicBezTo>
                  <a:pt x="145925" y="199498"/>
                  <a:pt x="142311" y="202832"/>
                  <a:pt x="138461" y="206212"/>
                </a:cubicBezTo>
                <a:cubicBezTo>
                  <a:pt x="134611" y="209592"/>
                  <a:pt x="130854" y="212128"/>
                  <a:pt x="127192" y="213818"/>
                </a:cubicBezTo>
                <a:cubicBezTo>
                  <a:pt x="123530" y="215509"/>
                  <a:pt x="120196" y="216354"/>
                  <a:pt x="117191" y="216354"/>
                </a:cubicBezTo>
                <a:lnTo>
                  <a:pt x="108177" y="216354"/>
                </a:lnTo>
                <a:lnTo>
                  <a:pt x="108177" y="396648"/>
                </a:lnTo>
                <a:lnTo>
                  <a:pt x="117191" y="396648"/>
                </a:lnTo>
                <a:cubicBezTo>
                  <a:pt x="119633" y="396648"/>
                  <a:pt x="122591" y="396930"/>
                  <a:pt x="126065" y="397494"/>
                </a:cubicBezTo>
                <a:cubicBezTo>
                  <a:pt x="129539" y="398057"/>
                  <a:pt x="132639" y="398667"/>
                  <a:pt x="135362" y="399324"/>
                </a:cubicBezTo>
                <a:cubicBezTo>
                  <a:pt x="138085" y="399982"/>
                  <a:pt x="141653" y="401015"/>
                  <a:pt x="146067" y="402423"/>
                </a:cubicBezTo>
                <a:cubicBezTo>
                  <a:pt x="150480" y="403832"/>
                  <a:pt x="153767" y="404912"/>
                  <a:pt x="155927" y="405663"/>
                </a:cubicBezTo>
                <a:cubicBezTo>
                  <a:pt x="158086" y="406414"/>
                  <a:pt x="161419" y="407588"/>
                  <a:pt x="165927" y="409184"/>
                </a:cubicBezTo>
                <a:cubicBezTo>
                  <a:pt x="170435" y="410781"/>
                  <a:pt x="173158" y="411767"/>
                  <a:pt x="174097" y="412143"/>
                </a:cubicBezTo>
                <a:cubicBezTo>
                  <a:pt x="213724" y="425852"/>
                  <a:pt x="245839" y="432707"/>
                  <a:pt x="270442" y="432707"/>
                </a:cubicBezTo>
                <a:lnTo>
                  <a:pt x="304529" y="432707"/>
                </a:lnTo>
                <a:cubicBezTo>
                  <a:pt x="340588" y="432707"/>
                  <a:pt x="358617" y="417025"/>
                  <a:pt x="358617" y="385662"/>
                </a:cubicBezTo>
                <a:cubicBezTo>
                  <a:pt x="358617" y="380779"/>
                  <a:pt x="358148" y="375520"/>
                  <a:pt x="357209" y="369886"/>
                </a:cubicBezTo>
                <a:cubicBezTo>
                  <a:pt x="362843" y="366881"/>
                  <a:pt x="367304" y="361951"/>
                  <a:pt x="370590" y="355096"/>
                </a:cubicBezTo>
                <a:cubicBezTo>
                  <a:pt x="373876" y="348241"/>
                  <a:pt x="375520" y="341339"/>
                  <a:pt x="375520" y="334390"/>
                </a:cubicBezTo>
                <a:cubicBezTo>
                  <a:pt x="375520" y="327442"/>
                  <a:pt x="373829" y="320962"/>
                  <a:pt x="370449" y="314952"/>
                </a:cubicBezTo>
                <a:cubicBezTo>
                  <a:pt x="380403" y="305562"/>
                  <a:pt x="385380" y="294387"/>
                  <a:pt x="385380" y="281429"/>
                </a:cubicBezTo>
                <a:cubicBezTo>
                  <a:pt x="385380" y="276734"/>
                  <a:pt x="384440" y="271522"/>
                  <a:pt x="382562" y="265794"/>
                </a:cubicBezTo>
                <a:cubicBezTo>
                  <a:pt x="380685" y="260066"/>
                  <a:pt x="378337" y="255605"/>
                  <a:pt x="375520" y="252413"/>
                </a:cubicBezTo>
                <a:cubicBezTo>
                  <a:pt x="381530" y="252225"/>
                  <a:pt x="386553" y="247811"/>
                  <a:pt x="390591" y="239172"/>
                </a:cubicBezTo>
                <a:cubicBezTo>
                  <a:pt x="394629" y="230533"/>
                  <a:pt x="396648" y="222927"/>
                  <a:pt x="396648" y="216354"/>
                </a:cubicBezTo>
                <a:cubicBezTo>
                  <a:pt x="396648" y="206775"/>
                  <a:pt x="392986" y="198371"/>
                  <a:pt x="385661" y="191140"/>
                </a:cubicBezTo>
                <a:cubicBezTo>
                  <a:pt x="378337" y="183910"/>
                  <a:pt x="369980" y="180295"/>
                  <a:pt x="360589" y="180295"/>
                </a:cubicBezTo>
                <a:lnTo>
                  <a:pt x="261427" y="180295"/>
                </a:lnTo>
                <a:cubicBezTo>
                  <a:pt x="261427" y="169402"/>
                  <a:pt x="265934" y="154424"/>
                  <a:pt x="274949" y="135362"/>
                </a:cubicBezTo>
                <a:cubicBezTo>
                  <a:pt x="283964" y="116299"/>
                  <a:pt x="288471" y="101228"/>
                  <a:pt x="288471" y="90148"/>
                </a:cubicBezTo>
                <a:cubicBezTo>
                  <a:pt x="288471" y="71742"/>
                  <a:pt x="285467" y="58126"/>
                  <a:pt x="279457" y="49299"/>
                </a:cubicBezTo>
                <a:cubicBezTo>
                  <a:pt x="273447" y="40472"/>
                  <a:pt x="261427" y="36059"/>
                  <a:pt x="243397" y="36059"/>
                </a:cubicBezTo>
                <a:close/>
                <a:moveTo>
                  <a:pt x="54089" y="360589"/>
                </a:moveTo>
                <a:cubicBezTo>
                  <a:pt x="49205" y="360589"/>
                  <a:pt x="44979" y="362373"/>
                  <a:pt x="41411" y="365942"/>
                </a:cubicBezTo>
                <a:cubicBezTo>
                  <a:pt x="37843" y="369510"/>
                  <a:pt x="36059" y="373736"/>
                  <a:pt x="36059" y="378619"/>
                </a:cubicBezTo>
                <a:cubicBezTo>
                  <a:pt x="36059" y="383502"/>
                  <a:pt x="37843" y="387727"/>
                  <a:pt x="41411" y="391296"/>
                </a:cubicBezTo>
                <a:cubicBezTo>
                  <a:pt x="44979" y="394864"/>
                  <a:pt x="49205" y="396648"/>
                  <a:pt x="54089" y="396648"/>
                </a:cubicBezTo>
                <a:cubicBezTo>
                  <a:pt x="58971" y="396648"/>
                  <a:pt x="63197" y="394864"/>
                  <a:pt x="66765" y="391296"/>
                </a:cubicBezTo>
                <a:cubicBezTo>
                  <a:pt x="70333" y="387727"/>
                  <a:pt x="72117" y="383502"/>
                  <a:pt x="72117" y="378619"/>
                </a:cubicBezTo>
                <a:cubicBezTo>
                  <a:pt x="72117" y="373736"/>
                  <a:pt x="70333" y="369510"/>
                  <a:pt x="66765" y="365942"/>
                </a:cubicBezTo>
                <a:cubicBezTo>
                  <a:pt x="63197" y="362373"/>
                  <a:pt x="58971" y="360589"/>
                  <a:pt x="54089" y="360589"/>
                </a:cubicBezTo>
                <a:close/>
              </a:path>
            </a:pathLst>
          </a:custGeom>
          <a:solidFill>
            <a:srgbClr val="16A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Freeform 305">
            <a:extLst>
              <a:ext uri="{FF2B5EF4-FFF2-40B4-BE49-F238E27FC236}">
                <a16:creationId xmlns:a16="http://schemas.microsoft.com/office/drawing/2014/main" id="{33D1C92F-DD29-A7F7-6945-52B74C820CD5}"/>
              </a:ext>
            </a:extLst>
          </p:cNvPr>
          <p:cNvSpPr/>
          <p:nvPr/>
        </p:nvSpPr>
        <p:spPr>
          <a:xfrm>
            <a:off x="8555753" y="3684323"/>
            <a:ext cx="698604" cy="54939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 309">
            <a:extLst>
              <a:ext uri="{FF2B5EF4-FFF2-40B4-BE49-F238E27FC236}">
                <a16:creationId xmlns:a16="http://schemas.microsoft.com/office/drawing/2014/main" id="{E685FF23-F6F1-EA82-A32C-06B5720C81F1}"/>
              </a:ext>
            </a:extLst>
          </p:cNvPr>
          <p:cNvSpPr/>
          <p:nvPr/>
        </p:nvSpPr>
        <p:spPr>
          <a:xfrm>
            <a:off x="2923157" y="3713021"/>
            <a:ext cx="648702" cy="549351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 425">
            <a:extLst>
              <a:ext uri="{FF2B5EF4-FFF2-40B4-BE49-F238E27FC236}">
                <a16:creationId xmlns:a16="http://schemas.microsoft.com/office/drawing/2014/main" id="{6B30346E-54F3-AD78-BF43-9BDDA19CF180}"/>
              </a:ext>
            </a:extLst>
          </p:cNvPr>
          <p:cNvSpPr/>
          <p:nvPr/>
        </p:nvSpPr>
        <p:spPr>
          <a:xfrm>
            <a:off x="5566511" y="3497666"/>
            <a:ext cx="1058978" cy="98919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 435">
            <a:extLst>
              <a:ext uri="{FF2B5EF4-FFF2-40B4-BE49-F238E27FC236}">
                <a16:creationId xmlns:a16="http://schemas.microsoft.com/office/drawing/2014/main" id="{38F2886D-5CA1-9A23-463E-E463FACCA5D0}"/>
              </a:ext>
            </a:extLst>
          </p:cNvPr>
          <p:cNvSpPr/>
          <p:nvPr/>
        </p:nvSpPr>
        <p:spPr>
          <a:xfrm>
            <a:off x="1523765" y="2024491"/>
            <a:ext cx="673651" cy="549352"/>
          </a:xfrm>
          <a:custGeom>
            <a:avLst/>
            <a:gdLst/>
            <a:ahLst/>
            <a:cxnLst/>
            <a:rect l="l" t="t" r="r" b="b"/>
            <a:pathLst>
              <a:path w="486795" h="396648">
                <a:moveTo>
                  <a:pt x="180295" y="0"/>
                </a:moveTo>
                <a:lnTo>
                  <a:pt x="468766" y="0"/>
                </a:lnTo>
                <a:cubicBezTo>
                  <a:pt x="473649" y="0"/>
                  <a:pt x="477875" y="1784"/>
                  <a:pt x="481444" y="5352"/>
                </a:cubicBezTo>
                <a:cubicBezTo>
                  <a:pt x="485012" y="8921"/>
                  <a:pt x="486795" y="13146"/>
                  <a:pt x="486795" y="18029"/>
                </a:cubicBezTo>
                <a:lnTo>
                  <a:pt x="486795" y="306501"/>
                </a:lnTo>
                <a:cubicBezTo>
                  <a:pt x="486795" y="309318"/>
                  <a:pt x="486420" y="311806"/>
                  <a:pt x="485669" y="313966"/>
                </a:cubicBezTo>
                <a:cubicBezTo>
                  <a:pt x="484918" y="316126"/>
                  <a:pt x="483650" y="317863"/>
                  <a:pt x="481866" y="319178"/>
                </a:cubicBezTo>
                <a:cubicBezTo>
                  <a:pt x="480081" y="320492"/>
                  <a:pt x="478532" y="321572"/>
                  <a:pt x="477218" y="322418"/>
                </a:cubicBezTo>
                <a:cubicBezTo>
                  <a:pt x="475903" y="323263"/>
                  <a:pt x="473696" y="323826"/>
                  <a:pt x="470598" y="324108"/>
                </a:cubicBezTo>
                <a:cubicBezTo>
                  <a:pt x="467499" y="324389"/>
                  <a:pt x="465386" y="324577"/>
                  <a:pt x="464259" y="324671"/>
                </a:cubicBezTo>
                <a:cubicBezTo>
                  <a:pt x="463132" y="324765"/>
                  <a:pt x="460738" y="324765"/>
                  <a:pt x="457076" y="324671"/>
                </a:cubicBezTo>
                <a:cubicBezTo>
                  <a:pt x="453414" y="324577"/>
                  <a:pt x="451300" y="324530"/>
                  <a:pt x="450737" y="324530"/>
                </a:cubicBezTo>
                <a:cubicBezTo>
                  <a:pt x="450737" y="344438"/>
                  <a:pt x="443694" y="361434"/>
                  <a:pt x="429608" y="375520"/>
                </a:cubicBezTo>
                <a:cubicBezTo>
                  <a:pt x="415523" y="389605"/>
                  <a:pt x="398527" y="396648"/>
                  <a:pt x="378619" y="396648"/>
                </a:cubicBezTo>
                <a:cubicBezTo>
                  <a:pt x="358711" y="396648"/>
                  <a:pt x="341716" y="389605"/>
                  <a:pt x="327630" y="375520"/>
                </a:cubicBezTo>
                <a:cubicBezTo>
                  <a:pt x="313545" y="361434"/>
                  <a:pt x="306501" y="344438"/>
                  <a:pt x="306501" y="324530"/>
                </a:cubicBezTo>
                <a:lnTo>
                  <a:pt x="198325" y="324530"/>
                </a:lnTo>
                <a:cubicBezTo>
                  <a:pt x="198325" y="344438"/>
                  <a:pt x="191281" y="361434"/>
                  <a:pt x="177196" y="375520"/>
                </a:cubicBezTo>
                <a:cubicBezTo>
                  <a:pt x="163110" y="389605"/>
                  <a:pt x="146115" y="396648"/>
                  <a:pt x="126206" y="396648"/>
                </a:cubicBezTo>
                <a:cubicBezTo>
                  <a:pt x="106299" y="396648"/>
                  <a:pt x="89303" y="389605"/>
                  <a:pt x="75218" y="375520"/>
                </a:cubicBezTo>
                <a:cubicBezTo>
                  <a:pt x="61132" y="361434"/>
                  <a:pt x="54089" y="344438"/>
                  <a:pt x="54089" y="324530"/>
                </a:cubicBezTo>
                <a:lnTo>
                  <a:pt x="36060" y="324530"/>
                </a:lnTo>
                <a:cubicBezTo>
                  <a:pt x="35496" y="324530"/>
                  <a:pt x="33383" y="324577"/>
                  <a:pt x="29721" y="324671"/>
                </a:cubicBezTo>
                <a:cubicBezTo>
                  <a:pt x="26059" y="324765"/>
                  <a:pt x="23664" y="324765"/>
                  <a:pt x="22537" y="324671"/>
                </a:cubicBezTo>
                <a:cubicBezTo>
                  <a:pt x="21411" y="324577"/>
                  <a:pt x="19298" y="324389"/>
                  <a:pt x="16199" y="324108"/>
                </a:cubicBezTo>
                <a:cubicBezTo>
                  <a:pt x="13100" y="323826"/>
                  <a:pt x="10893" y="323263"/>
                  <a:pt x="9578" y="322418"/>
                </a:cubicBezTo>
                <a:cubicBezTo>
                  <a:pt x="8264" y="321572"/>
                  <a:pt x="6714" y="320492"/>
                  <a:pt x="4930" y="319178"/>
                </a:cubicBezTo>
                <a:cubicBezTo>
                  <a:pt x="3146" y="317863"/>
                  <a:pt x="1878" y="316126"/>
                  <a:pt x="1127" y="313966"/>
                </a:cubicBezTo>
                <a:cubicBezTo>
                  <a:pt x="376" y="311806"/>
                  <a:pt x="0" y="309318"/>
                  <a:pt x="0" y="306501"/>
                </a:cubicBezTo>
                <a:cubicBezTo>
                  <a:pt x="0" y="301618"/>
                  <a:pt x="1785" y="297392"/>
                  <a:pt x="5353" y="293824"/>
                </a:cubicBezTo>
                <a:cubicBezTo>
                  <a:pt x="8921" y="290256"/>
                  <a:pt x="13147" y="288471"/>
                  <a:pt x="18030" y="288471"/>
                </a:cubicBezTo>
                <a:lnTo>
                  <a:pt x="18030" y="198324"/>
                </a:lnTo>
                <a:cubicBezTo>
                  <a:pt x="18030" y="196821"/>
                  <a:pt x="17982" y="193535"/>
                  <a:pt x="17888" y="188464"/>
                </a:cubicBezTo>
                <a:cubicBezTo>
                  <a:pt x="17795" y="183393"/>
                  <a:pt x="17795" y="179825"/>
                  <a:pt x="17888" y="177759"/>
                </a:cubicBezTo>
                <a:cubicBezTo>
                  <a:pt x="17982" y="175693"/>
                  <a:pt x="18217" y="172454"/>
                  <a:pt x="18594" y="168040"/>
                </a:cubicBezTo>
                <a:cubicBezTo>
                  <a:pt x="18969" y="163627"/>
                  <a:pt x="19579" y="160152"/>
                  <a:pt x="20424" y="157617"/>
                </a:cubicBezTo>
                <a:cubicBezTo>
                  <a:pt x="21270" y="155081"/>
                  <a:pt x="22583" y="152217"/>
                  <a:pt x="24368" y="149025"/>
                </a:cubicBezTo>
                <a:cubicBezTo>
                  <a:pt x="26153" y="145832"/>
                  <a:pt x="28265" y="143015"/>
                  <a:pt x="30706" y="140573"/>
                </a:cubicBezTo>
                <a:lnTo>
                  <a:pt x="86486" y="84795"/>
                </a:lnTo>
                <a:cubicBezTo>
                  <a:pt x="90053" y="81226"/>
                  <a:pt x="94797" y="78221"/>
                  <a:pt x="100712" y="75780"/>
                </a:cubicBezTo>
                <a:cubicBezTo>
                  <a:pt x="106628" y="73339"/>
                  <a:pt x="112121" y="72118"/>
                  <a:pt x="117192" y="72118"/>
                </a:cubicBezTo>
                <a:lnTo>
                  <a:pt x="162266" y="72118"/>
                </a:lnTo>
                <a:lnTo>
                  <a:pt x="162266" y="18029"/>
                </a:lnTo>
                <a:cubicBezTo>
                  <a:pt x="162266" y="13146"/>
                  <a:pt x="164050" y="8921"/>
                  <a:pt x="167618" y="5352"/>
                </a:cubicBezTo>
                <a:cubicBezTo>
                  <a:pt x="171187" y="1784"/>
                  <a:pt x="175412" y="0"/>
                  <a:pt x="180295" y="0"/>
                </a:cubicBezTo>
                <a:close/>
                <a:moveTo>
                  <a:pt x="117755" y="108177"/>
                </a:moveTo>
                <a:cubicBezTo>
                  <a:pt x="115314" y="108177"/>
                  <a:pt x="113248" y="109022"/>
                  <a:pt x="111557" y="110712"/>
                </a:cubicBezTo>
                <a:lnTo>
                  <a:pt x="56624" y="165646"/>
                </a:lnTo>
                <a:cubicBezTo>
                  <a:pt x="54934" y="167336"/>
                  <a:pt x="54089" y="169402"/>
                  <a:pt x="54089" y="171843"/>
                </a:cubicBezTo>
                <a:lnTo>
                  <a:pt x="54089" y="180294"/>
                </a:lnTo>
                <a:lnTo>
                  <a:pt x="162266" y="180294"/>
                </a:lnTo>
                <a:lnTo>
                  <a:pt x="162266" y="108177"/>
                </a:lnTo>
                <a:lnTo>
                  <a:pt x="117755" y="108177"/>
                </a:lnTo>
                <a:close/>
                <a:moveTo>
                  <a:pt x="126206" y="288471"/>
                </a:moveTo>
                <a:cubicBezTo>
                  <a:pt x="116440" y="288471"/>
                  <a:pt x="107990" y="292040"/>
                  <a:pt x="100852" y="299176"/>
                </a:cubicBezTo>
                <a:cubicBezTo>
                  <a:pt x="93716" y="306313"/>
                  <a:pt x="90148" y="314764"/>
                  <a:pt x="90148" y="324530"/>
                </a:cubicBezTo>
                <a:cubicBezTo>
                  <a:pt x="90148" y="334296"/>
                  <a:pt x="93716" y="342747"/>
                  <a:pt x="100852" y="349884"/>
                </a:cubicBezTo>
                <a:cubicBezTo>
                  <a:pt x="107990" y="357021"/>
                  <a:pt x="116440" y="360589"/>
                  <a:pt x="126206" y="360589"/>
                </a:cubicBezTo>
                <a:cubicBezTo>
                  <a:pt x="135973" y="360589"/>
                  <a:pt x="144424" y="357021"/>
                  <a:pt x="151560" y="349884"/>
                </a:cubicBezTo>
                <a:cubicBezTo>
                  <a:pt x="158697" y="342747"/>
                  <a:pt x="162266" y="334296"/>
                  <a:pt x="162266" y="324530"/>
                </a:cubicBezTo>
                <a:cubicBezTo>
                  <a:pt x="162266" y="314764"/>
                  <a:pt x="158697" y="306313"/>
                  <a:pt x="151560" y="299176"/>
                </a:cubicBezTo>
                <a:cubicBezTo>
                  <a:pt x="144424" y="292040"/>
                  <a:pt x="135973" y="288471"/>
                  <a:pt x="126206" y="288471"/>
                </a:cubicBezTo>
                <a:close/>
                <a:moveTo>
                  <a:pt x="378619" y="288471"/>
                </a:moveTo>
                <a:cubicBezTo>
                  <a:pt x="368853" y="288471"/>
                  <a:pt x="360401" y="292040"/>
                  <a:pt x="353265" y="299176"/>
                </a:cubicBezTo>
                <a:cubicBezTo>
                  <a:pt x="346128" y="306313"/>
                  <a:pt x="342561" y="314764"/>
                  <a:pt x="342561" y="324530"/>
                </a:cubicBezTo>
                <a:cubicBezTo>
                  <a:pt x="342561" y="334296"/>
                  <a:pt x="346128" y="342747"/>
                  <a:pt x="353265" y="349884"/>
                </a:cubicBezTo>
                <a:cubicBezTo>
                  <a:pt x="360401" y="357021"/>
                  <a:pt x="368853" y="360589"/>
                  <a:pt x="378619" y="360589"/>
                </a:cubicBezTo>
                <a:cubicBezTo>
                  <a:pt x="388385" y="360589"/>
                  <a:pt x="396837" y="357021"/>
                  <a:pt x="403973" y="349884"/>
                </a:cubicBezTo>
                <a:cubicBezTo>
                  <a:pt x="411110" y="342747"/>
                  <a:pt x="414678" y="334296"/>
                  <a:pt x="414678" y="324530"/>
                </a:cubicBezTo>
                <a:cubicBezTo>
                  <a:pt x="414678" y="314764"/>
                  <a:pt x="411110" y="306313"/>
                  <a:pt x="403973" y="299176"/>
                </a:cubicBezTo>
                <a:cubicBezTo>
                  <a:pt x="396837" y="292040"/>
                  <a:pt x="388385" y="288471"/>
                  <a:pt x="378619" y="2884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Freeform 460">
            <a:extLst>
              <a:ext uri="{FF2B5EF4-FFF2-40B4-BE49-F238E27FC236}">
                <a16:creationId xmlns:a16="http://schemas.microsoft.com/office/drawing/2014/main" id="{932A188B-C0BA-147A-D8B1-DF0D1D6B53F3}"/>
              </a:ext>
            </a:extLst>
          </p:cNvPr>
          <p:cNvSpPr/>
          <p:nvPr/>
        </p:nvSpPr>
        <p:spPr>
          <a:xfrm>
            <a:off x="1605961" y="5352405"/>
            <a:ext cx="698603" cy="549352"/>
          </a:xfrm>
          <a:custGeom>
            <a:avLst/>
            <a:gdLst>
              <a:gd name="connsiteX0" fmla="*/ 0 w 504825"/>
              <a:gd name="connsiteY0" fmla="*/ 127896 h 396648"/>
              <a:gd name="connsiteX1" fmla="*/ 28452 w 504825"/>
              <a:gd name="connsiteY1" fmla="*/ 152405 h 396648"/>
              <a:gd name="connsiteX2" fmla="*/ 168462 w 504825"/>
              <a:gd name="connsiteY2" fmla="*/ 249595 h 396648"/>
              <a:gd name="connsiteX3" fmla="*/ 194521 w 504825"/>
              <a:gd name="connsiteY3" fmla="*/ 268047 h 396648"/>
              <a:gd name="connsiteX4" fmla="*/ 221142 w 504825"/>
              <a:gd name="connsiteY4" fmla="*/ 281569 h 396648"/>
              <a:gd name="connsiteX5" fmla="*/ 252130 w 504825"/>
              <a:gd name="connsiteY5" fmla="*/ 288471 h 396648"/>
              <a:gd name="connsiteX6" fmla="*/ 252412 w 504825"/>
              <a:gd name="connsiteY6" fmla="*/ 288471 h 396648"/>
              <a:gd name="connsiteX7" fmla="*/ 252694 w 504825"/>
              <a:gd name="connsiteY7" fmla="*/ 288471 h 396648"/>
              <a:gd name="connsiteX8" fmla="*/ 283682 w 504825"/>
              <a:gd name="connsiteY8" fmla="*/ 281569 h 396648"/>
              <a:gd name="connsiteX9" fmla="*/ 310304 w 504825"/>
              <a:gd name="connsiteY9" fmla="*/ 268047 h 396648"/>
              <a:gd name="connsiteX10" fmla="*/ 336362 w 504825"/>
              <a:gd name="connsiteY10" fmla="*/ 249595 h 396648"/>
              <a:gd name="connsiteX11" fmla="*/ 476654 w 504825"/>
              <a:gd name="connsiteY11" fmla="*/ 152405 h 396648"/>
              <a:gd name="connsiteX12" fmla="*/ 504825 w 504825"/>
              <a:gd name="connsiteY12" fmla="*/ 127896 h 396648"/>
              <a:gd name="connsiteX13" fmla="*/ 504825 w 504825"/>
              <a:gd name="connsiteY13" fmla="*/ 351574 h 396648"/>
              <a:gd name="connsiteX14" fmla="*/ 491584 w 504825"/>
              <a:gd name="connsiteY14" fmla="*/ 383408 h 396648"/>
              <a:gd name="connsiteX15" fmla="*/ 459751 w 504825"/>
              <a:gd name="connsiteY15" fmla="*/ 396648 h 396648"/>
              <a:gd name="connsiteX16" fmla="*/ 45073 w 504825"/>
              <a:gd name="connsiteY16" fmla="*/ 396648 h 396648"/>
              <a:gd name="connsiteX17" fmla="*/ 13240 w 504825"/>
              <a:gd name="connsiteY17" fmla="*/ 383408 h 396648"/>
              <a:gd name="connsiteX18" fmla="*/ 0 w 504825"/>
              <a:gd name="connsiteY18" fmla="*/ 351574 h 396648"/>
              <a:gd name="connsiteX19" fmla="*/ 45073 w 504825"/>
              <a:gd name="connsiteY19" fmla="*/ 0 h 396648"/>
              <a:gd name="connsiteX20" fmla="*/ 459751 w 504825"/>
              <a:gd name="connsiteY20" fmla="*/ 0 h 396648"/>
              <a:gd name="connsiteX21" fmla="*/ 491444 w 504825"/>
              <a:gd name="connsiteY21" fmla="*/ 13240 h 396648"/>
              <a:gd name="connsiteX22" fmla="*/ 504825 w 504825"/>
              <a:gd name="connsiteY22" fmla="*/ 45073 h 396648"/>
              <a:gd name="connsiteX23" fmla="*/ 491021 w 504825"/>
              <a:gd name="connsiteY23" fmla="*/ 87612 h 396648"/>
              <a:gd name="connsiteX24" fmla="*/ 456652 w 504825"/>
              <a:gd name="connsiteY24" fmla="*/ 122262 h 396648"/>
              <a:gd name="connsiteX25" fmla="*/ 324812 w 504825"/>
              <a:gd name="connsiteY25" fmla="*/ 213818 h 396648"/>
              <a:gd name="connsiteX26" fmla="*/ 312839 w 504825"/>
              <a:gd name="connsiteY26" fmla="*/ 222410 h 396648"/>
              <a:gd name="connsiteX27" fmla="*/ 297627 w 504825"/>
              <a:gd name="connsiteY27" fmla="*/ 233115 h 396648"/>
              <a:gd name="connsiteX28" fmla="*/ 282978 w 504825"/>
              <a:gd name="connsiteY28" fmla="*/ 242271 h 396648"/>
              <a:gd name="connsiteX29" fmla="*/ 266779 w 504825"/>
              <a:gd name="connsiteY29" fmla="*/ 249877 h 396648"/>
              <a:gd name="connsiteX30" fmla="*/ 252694 w 504825"/>
              <a:gd name="connsiteY30" fmla="*/ 252412 h 396648"/>
              <a:gd name="connsiteX31" fmla="*/ 252412 w 504825"/>
              <a:gd name="connsiteY31" fmla="*/ 252412 h 396648"/>
              <a:gd name="connsiteX32" fmla="*/ 252130 w 504825"/>
              <a:gd name="connsiteY32" fmla="*/ 252412 h 396648"/>
              <a:gd name="connsiteX33" fmla="*/ 238045 w 504825"/>
              <a:gd name="connsiteY33" fmla="*/ 249877 h 396648"/>
              <a:gd name="connsiteX34" fmla="*/ 221847 w 504825"/>
              <a:gd name="connsiteY34" fmla="*/ 242271 h 396648"/>
              <a:gd name="connsiteX35" fmla="*/ 207198 w 504825"/>
              <a:gd name="connsiteY35" fmla="*/ 233115 h 396648"/>
              <a:gd name="connsiteX36" fmla="*/ 191985 w 504825"/>
              <a:gd name="connsiteY36" fmla="*/ 222410 h 396648"/>
              <a:gd name="connsiteX37" fmla="*/ 180013 w 504825"/>
              <a:gd name="connsiteY37" fmla="*/ 213818 h 396648"/>
              <a:gd name="connsiteX38" fmla="*/ 106204 w 504825"/>
              <a:gd name="connsiteY38" fmla="*/ 162406 h 396648"/>
              <a:gd name="connsiteX39" fmla="*/ 48454 w 504825"/>
              <a:gd name="connsiteY39" fmla="*/ 122262 h 396648"/>
              <a:gd name="connsiteX40" fmla="*/ 15494 w 504825"/>
              <a:gd name="connsiteY40" fmla="*/ 89725 h 396648"/>
              <a:gd name="connsiteX41" fmla="*/ 0 w 504825"/>
              <a:gd name="connsiteY41" fmla="*/ 51271 h 396648"/>
              <a:gd name="connsiteX42" fmla="*/ 11691 w 504825"/>
              <a:gd name="connsiteY42" fmla="*/ 14649 h 396648"/>
              <a:gd name="connsiteX43" fmla="*/ 45073 w 504825"/>
              <a:gd name="connsiteY43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04825" h="396648">
                <a:moveTo>
                  <a:pt x="0" y="127896"/>
                </a:moveTo>
                <a:cubicBezTo>
                  <a:pt x="8263" y="137099"/>
                  <a:pt x="17747" y="145268"/>
                  <a:pt x="28452" y="152405"/>
                </a:cubicBezTo>
                <a:cubicBezTo>
                  <a:pt x="96439" y="198606"/>
                  <a:pt x="143109" y="231002"/>
                  <a:pt x="168462" y="249595"/>
                </a:cubicBezTo>
                <a:cubicBezTo>
                  <a:pt x="179168" y="257483"/>
                  <a:pt x="187853" y="263634"/>
                  <a:pt x="194521" y="268047"/>
                </a:cubicBezTo>
                <a:cubicBezTo>
                  <a:pt x="201188" y="272461"/>
                  <a:pt x="210062" y="276968"/>
                  <a:pt x="221142" y="281569"/>
                </a:cubicBezTo>
                <a:cubicBezTo>
                  <a:pt x="232223" y="286171"/>
                  <a:pt x="242552" y="288471"/>
                  <a:pt x="252130" y="288471"/>
                </a:cubicBezTo>
                <a:lnTo>
                  <a:pt x="252412" y="288471"/>
                </a:lnTo>
                <a:lnTo>
                  <a:pt x="252694" y="288471"/>
                </a:lnTo>
                <a:cubicBezTo>
                  <a:pt x="262272" y="288471"/>
                  <a:pt x="272601" y="286171"/>
                  <a:pt x="283682" y="281569"/>
                </a:cubicBezTo>
                <a:cubicBezTo>
                  <a:pt x="294763" y="276968"/>
                  <a:pt x="303637" y="272461"/>
                  <a:pt x="310304" y="268047"/>
                </a:cubicBezTo>
                <a:cubicBezTo>
                  <a:pt x="316971" y="263634"/>
                  <a:pt x="325657" y="257483"/>
                  <a:pt x="336362" y="249595"/>
                </a:cubicBezTo>
                <a:cubicBezTo>
                  <a:pt x="368289" y="226495"/>
                  <a:pt x="415053" y="194098"/>
                  <a:pt x="476654" y="152405"/>
                </a:cubicBezTo>
                <a:cubicBezTo>
                  <a:pt x="487359" y="145081"/>
                  <a:pt x="496749" y="136911"/>
                  <a:pt x="504825" y="127896"/>
                </a:cubicBezTo>
                <a:lnTo>
                  <a:pt x="504825" y="351574"/>
                </a:lnTo>
                <a:cubicBezTo>
                  <a:pt x="504825" y="363970"/>
                  <a:pt x="500411" y="374581"/>
                  <a:pt x="491584" y="383408"/>
                </a:cubicBezTo>
                <a:cubicBezTo>
                  <a:pt x="482757" y="392234"/>
                  <a:pt x="472146" y="396648"/>
                  <a:pt x="459751" y="396648"/>
                </a:cubicBezTo>
                <a:lnTo>
                  <a:pt x="45073" y="396648"/>
                </a:lnTo>
                <a:cubicBezTo>
                  <a:pt x="32678" y="396648"/>
                  <a:pt x="22067" y="392234"/>
                  <a:pt x="13240" y="383408"/>
                </a:cubicBezTo>
                <a:cubicBezTo>
                  <a:pt x="4413" y="374581"/>
                  <a:pt x="0" y="363970"/>
                  <a:pt x="0" y="351574"/>
                </a:cubicBezTo>
                <a:close/>
                <a:moveTo>
                  <a:pt x="45073" y="0"/>
                </a:moveTo>
                <a:lnTo>
                  <a:pt x="459751" y="0"/>
                </a:lnTo>
                <a:cubicBezTo>
                  <a:pt x="471958" y="0"/>
                  <a:pt x="482523" y="4413"/>
                  <a:pt x="491444" y="13240"/>
                </a:cubicBezTo>
                <a:cubicBezTo>
                  <a:pt x="500364" y="22067"/>
                  <a:pt x="504825" y="32678"/>
                  <a:pt x="504825" y="45073"/>
                </a:cubicBezTo>
                <a:cubicBezTo>
                  <a:pt x="504825" y="59910"/>
                  <a:pt x="500223" y="74090"/>
                  <a:pt x="491021" y="87612"/>
                </a:cubicBezTo>
                <a:cubicBezTo>
                  <a:pt x="481818" y="101134"/>
                  <a:pt x="470362" y="112684"/>
                  <a:pt x="456652" y="122262"/>
                </a:cubicBezTo>
                <a:cubicBezTo>
                  <a:pt x="386037" y="171280"/>
                  <a:pt x="342090" y="201798"/>
                  <a:pt x="324812" y="213818"/>
                </a:cubicBezTo>
                <a:cubicBezTo>
                  <a:pt x="322934" y="215133"/>
                  <a:pt x="318943" y="217997"/>
                  <a:pt x="312839" y="222410"/>
                </a:cubicBezTo>
                <a:cubicBezTo>
                  <a:pt x="306735" y="226824"/>
                  <a:pt x="301664" y="230392"/>
                  <a:pt x="297627" y="233115"/>
                </a:cubicBezTo>
                <a:cubicBezTo>
                  <a:pt x="293589" y="235838"/>
                  <a:pt x="288706" y="238890"/>
                  <a:pt x="282978" y="242271"/>
                </a:cubicBezTo>
                <a:cubicBezTo>
                  <a:pt x="277249" y="245651"/>
                  <a:pt x="271850" y="248187"/>
                  <a:pt x="266779" y="249877"/>
                </a:cubicBezTo>
                <a:cubicBezTo>
                  <a:pt x="261709" y="251567"/>
                  <a:pt x="257014" y="252412"/>
                  <a:pt x="252694" y="252412"/>
                </a:cubicBezTo>
                <a:lnTo>
                  <a:pt x="252412" y="252412"/>
                </a:lnTo>
                <a:lnTo>
                  <a:pt x="252130" y="252412"/>
                </a:lnTo>
                <a:cubicBezTo>
                  <a:pt x="247811" y="252412"/>
                  <a:pt x="243116" y="251567"/>
                  <a:pt x="238045" y="249877"/>
                </a:cubicBezTo>
                <a:cubicBezTo>
                  <a:pt x="232974" y="248187"/>
                  <a:pt x="227575" y="245651"/>
                  <a:pt x="221847" y="242271"/>
                </a:cubicBezTo>
                <a:cubicBezTo>
                  <a:pt x="216118" y="238890"/>
                  <a:pt x="211235" y="235838"/>
                  <a:pt x="207198" y="233115"/>
                </a:cubicBezTo>
                <a:cubicBezTo>
                  <a:pt x="203160" y="230392"/>
                  <a:pt x="198089" y="226824"/>
                  <a:pt x="191985" y="222410"/>
                </a:cubicBezTo>
                <a:cubicBezTo>
                  <a:pt x="185882" y="217997"/>
                  <a:pt x="181891" y="215133"/>
                  <a:pt x="180013" y="213818"/>
                </a:cubicBezTo>
                <a:cubicBezTo>
                  <a:pt x="162922" y="201798"/>
                  <a:pt x="138319" y="184661"/>
                  <a:pt x="106204" y="162406"/>
                </a:cubicBezTo>
                <a:cubicBezTo>
                  <a:pt x="74090" y="140151"/>
                  <a:pt x="54839" y="126770"/>
                  <a:pt x="48454" y="122262"/>
                </a:cubicBezTo>
                <a:cubicBezTo>
                  <a:pt x="36810" y="114374"/>
                  <a:pt x="25823" y="103529"/>
                  <a:pt x="15494" y="89725"/>
                </a:cubicBezTo>
                <a:cubicBezTo>
                  <a:pt x="5164" y="75921"/>
                  <a:pt x="0" y="63103"/>
                  <a:pt x="0" y="51271"/>
                </a:cubicBezTo>
                <a:cubicBezTo>
                  <a:pt x="0" y="36622"/>
                  <a:pt x="3897" y="24415"/>
                  <a:pt x="11691" y="14649"/>
                </a:cubicBezTo>
                <a:cubicBezTo>
                  <a:pt x="19485" y="4883"/>
                  <a:pt x="30612" y="0"/>
                  <a:pt x="4507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 455">
            <a:extLst>
              <a:ext uri="{FF2B5EF4-FFF2-40B4-BE49-F238E27FC236}">
                <a16:creationId xmlns:a16="http://schemas.microsoft.com/office/drawing/2014/main" id="{8BEE9370-594C-203D-4330-C1F9C0F642BF}"/>
              </a:ext>
            </a:extLst>
          </p:cNvPr>
          <p:cNvSpPr/>
          <p:nvPr/>
        </p:nvSpPr>
        <p:spPr>
          <a:xfrm>
            <a:off x="4208489" y="5296255"/>
            <a:ext cx="717851" cy="627799"/>
          </a:xfrm>
          <a:custGeom>
            <a:avLst/>
            <a:gdLst/>
            <a:ahLst/>
            <a:cxnLst/>
            <a:rect l="l" t="t" r="r" b="b"/>
            <a:pathLst>
              <a:path w="432706" h="378619">
                <a:moveTo>
                  <a:pt x="132967" y="0"/>
                </a:moveTo>
                <a:cubicBezTo>
                  <a:pt x="153062" y="0"/>
                  <a:pt x="168838" y="7231"/>
                  <a:pt x="180294" y="21692"/>
                </a:cubicBezTo>
                <a:lnTo>
                  <a:pt x="216353" y="68174"/>
                </a:lnTo>
                <a:lnTo>
                  <a:pt x="252412" y="21692"/>
                </a:lnTo>
                <a:cubicBezTo>
                  <a:pt x="263868" y="7231"/>
                  <a:pt x="279644" y="0"/>
                  <a:pt x="299739" y="0"/>
                </a:cubicBezTo>
                <a:cubicBezTo>
                  <a:pt x="317205" y="0"/>
                  <a:pt x="332089" y="6151"/>
                  <a:pt x="344390" y="18452"/>
                </a:cubicBezTo>
                <a:cubicBezTo>
                  <a:pt x="356692" y="30754"/>
                  <a:pt x="362842" y="45638"/>
                  <a:pt x="362842" y="63103"/>
                </a:cubicBezTo>
                <a:cubicBezTo>
                  <a:pt x="362842" y="80569"/>
                  <a:pt x="356692" y="95453"/>
                  <a:pt x="344390" y="107755"/>
                </a:cubicBezTo>
                <a:cubicBezTo>
                  <a:pt x="332089" y="120056"/>
                  <a:pt x="317205" y="126207"/>
                  <a:pt x="299739" y="126207"/>
                </a:cubicBezTo>
                <a:lnTo>
                  <a:pt x="423692" y="126207"/>
                </a:lnTo>
                <a:cubicBezTo>
                  <a:pt x="426321" y="126207"/>
                  <a:pt x="428481" y="127052"/>
                  <a:pt x="430171" y="128742"/>
                </a:cubicBezTo>
                <a:cubicBezTo>
                  <a:pt x="431861" y="130432"/>
                  <a:pt x="432706" y="132592"/>
                  <a:pt x="432706" y="135221"/>
                </a:cubicBezTo>
                <a:lnTo>
                  <a:pt x="432706" y="225369"/>
                </a:lnTo>
                <a:cubicBezTo>
                  <a:pt x="432706" y="227998"/>
                  <a:pt x="431861" y="230158"/>
                  <a:pt x="430171" y="231848"/>
                </a:cubicBezTo>
                <a:cubicBezTo>
                  <a:pt x="428481" y="233538"/>
                  <a:pt x="426321" y="234383"/>
                  <a:pt x="423692" y="234383"/>
                </a:cubicBezTo>
                <a:lnTo>
                  <a:pt x="396648" y="234383"/>
                </a:lnTo>
                <a:lnTo>
                  <a:pt x="396648" y="351575"/>
                </a:lnTo>
                <a:cubicBezTo>
                  <a:pt x="396648" y="359087"/>
                  <a:pt x="394018" y="365473"/>
                  <a:pt x="388760" y="370731"/>
                </a:cubicBezTo>
                <a:cubicBezTo>
                  <a:pt x="383501" y="375990"/>
                  <a:pt x="377116" y="378619"/>
                  <a:pt x="369603" y="378619"/>
                </a:cubicBezTo>
                <a:lnTo>
                  <a:pt x="63103" y="378619"/>
                </a:lnTo>
                <a:cubicBezTo>
                  <a:pt x="55590" y="378619"/>
                  <a:pt x="49205" y="375990"/>
                  <a:pt x="43946" y="370731"/>
                </a:cubicBezTo>
                <a:cubicBezTo>
                  <a:pt x="38688" y="365473"/>
                  <a:pt x="36058" y="359087"/>
                  <a:pt x="36058" y="351575"/>
                </a:cubicBezTo>
                <a:lnTo>
                  <a:pt x="36058" y="234383"/>
                </a:lnTo>
                <a:lnTo>
                  <a:pt x="9014" y="234383"/>
                </a:lnTo>
                <a:cubicBezTo>
                  <a:pt x="6385" y="234383"/>
                  <a:pt x="4225" y="233538"/>
                  <a:pt x="2535" y="231848"/>
                </a:cubicBezTo>
                <a:cubicBezTo>
                  <a:pt x="845" y="230158"/>
                  <a:pt x="0" y="227998"/>
                  <a:pt x="0" y="225369"/>
                </a:cubicBezTo>
                <a:lnTo>
                  <a:pt x="0" y="135221"/>
                </a:lnTo>
                <a:cubicBezTo>
                  <a:pt x="0" y="132592"/>
                  <a:pt x="845" y="130432"/>
                  <a:pt x="2535" y="128742"/>
                </a:cubicBezTo>
                <a:cubicBezTo>
                  <a:pt x="4225" y="127052"/>
                  <a:pt x="6385" y="126207"/>
                  <a:pt x="9014" y="126207"/>
                </a:cubicBezTo>
                <a:lnTo>
                  <a:pt x="132967" y="126207"/>
                </a:lnTo>
                <a:cubicBezTo>
                  <a:pt x="115501" y="126207"/>
                  <a:pt x="100617" y="120056"/>
                  <a:pt x="88316" y="107755"/>
                </a:cubicBezTo>
                <a:cubicBezTo>
                  <a:pt x="76014" y="95453"/>
                  <a:pt x="69864" y="80569"/>
                  <a:pt x="69864" y="63103"/>
                </a:cubicBezTo>
                <a:cubicBezTo>
                  <a:pt x="69864" y="45638"/>
                  <a:pt x="76014" y="30754"/>
                  <a:pt x="88316" y="18452"/>
                </a:cubicBezTo>
                <a:cubicBezTo>
                  <a:pt x="100617" y="6151"/>
                  <a:pt x="115501" y="0"/>
                  <a:pt x="132967" y="0"/>
                </a:cubicBezTo>
                <a:close/>
                <a:moveTo>
                  <a:pt x="132967" y="36059"/>
                </a:moveTo>
                <a:cubicBezTo>
                  <a:pt x="125454" y="36059"/>
                  <a:pt x="119069" y="38689"/>
                  <a:pt x="113810" y="43947"/>
                </a:cubicBezTo>
                <a:cubicBezTo>
                  <a:pt x="108552" y="49206"/>
                  <a:pt x="105923" y="55591"/>
                  <a:pt x="105923" y="63103"/>
                </a:cubicBezTo>
                <a:cubicBezTo>
                  <a:pt x="105923" y="70616"/>
                  <a:pt x="108552" y="77001"/>
                  <a:pt x="113810" y="82260"/>
                </a:cubicBezTo>
                <a:cubicBezTo>
                  <a:pt x="119069" y="87518"/>
                  <a:pt x="125454" y="90148"/>
                  <a:pt x="132967" y="90148"/>
                </a:cubicBezTo>
                <a:lnTo>
                  <a:pt x="187900" y="90148"/>
                </a:lnTo>
                <a:lnTo>
                  <a:pt x="152405" y="44792"/>
                </a:lnTo>
                <a:cubicBezTo>
                  <a:pt x="147522" y="38970"/>
                  <a:pt x="141043" y="36059"/>
                  <a:pt x="132967" y="36059"/>
                </a:cubicBezTo>
                <a:close/>
                <a:moveTo>
                  <a:pt x="171279" y="126207"/>
                </a:moveTo>
                <a:lnTo>
                  <a:pt x="171279" y="180295"/>
                </a:lnTo>
                <a:lnTo>
                  <a:pt x="171279" y="312136"/>
                </a:lnTo>
                <a:lnTo>
                  <a:pt x="171279" y="327911"/>
                </a:lnTo>
                <a:cubicBezTo>
                  <a:pt x="171279" y="332606"/>
                  <a:pt x="172970" y="336222"/>
                  <a:pt x="176350" y="338757"/>
                </a:cubicBezTo>
                <a:cubicBezTo>
                  <a:pt x="179731" y="341293"/>
                  <a:pt x="184050" y="342560"/>
                  <a:pt x="189309" y="342560"/>
                </a:cubicBezTo>
                <a:lnTo>
                  <a:pt x="243397" y="342560"/>
                </a:lnTo>
                <a:cubicBezTo>
                  <a:pt x="248656" y="342560"/>
                  <a:pt x="252975" y="341293"/>
                  <a:pt x="256356" y="338757"/>
                </a:cubicBezTo>
                <a:cubicBezTo>
                  <a:pt x="259736" y="336222"/>
                  <a:pt x="261427" y="332606"/>
                  <a:pt x="261427" y="327911"/>
                </a:cubicBezTo>
                <a:lnTo>
                  <a:pt x="261427" y="312136"/>
                </a:lnTo>
                <a:lnTo>
                  <a:pt x="261427" y="180295"/>
                </a:lnTo>
                <a:lnTo>
                  <a:pt x="261427" y="126207"/>
                </a:lnTo>
                <a:lnTo>
                  <a:pt x="171279" y="126207"/>
                </a:lnTo>
                <a:close/>
                <a:moveTo>
                  <a:pt x="299739" y="36059"/>
                </a:moveTo>
                <a:cubicBezTo>
                  <a:pt x="291664" y="36059"/>
                  <a:pt x="285184" y="38970"/>
                  <a:pt x="280301" y="44792"/>
                </a:cubicBezTo>
                <a:lnTo>
                  <a:pt x="245088" y="90148"/>
                </a:lnTo>
                <a:lnTo>
                  <a:pt x="299739" y="90148"/>
                </a:lnTo>
                <a:cubicBezTo>
                  <a:pt x="307252" y="90148"/>
                  <a:pt x="313637" y="87518"/>
                  <a:pt x="318896" y="82260"/>
                </a:cubicBezTo>
                <a:cubicBezTo>
                  <a:pt x="324154" y="77001"/>
                  <a:pt x="326783" y="70616"/>
                  <a:pt x="326783" y="63103"/>
                </a:cubicBezTo>
                <a:cubicBezTo>
                  <a:pt x="326783" y="55591"/>
                  <a:pt x="324154" y="49206"/>
                  <a:pt x="318896" y="43947"/>
                </a:cubicBezTo>
                <a:cubicBezTo>
                  <a:pt x="313637" y="38689"/>
                  <a:pt x="307252" y="36059"/>
                  <a:pt x="299739" y="360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Freeform 332">
            <a:extLst>
              <a:ext uri="{FF2B5EF4-FFF2-40B4-BE49-F238E27FC236}">
                <a16:creationId xmlns:a16="http://schemas.microsoft.com/office/drawing/2014/main" id="{3CC0DD19-F687-2ECA-CC1B-AC589D435A7D}"/>
              </a:ext>
            </a:extLst>
          </p:cNvPr>
          <p:cNvSpPr/>
          <p:nvPr/>
        </p:nvSpPr>
        <p:spPr>
          <a:xfrm>
            <a:off x="9866202" y="5318621"/>
            <a:ext cx="734728" cy="597224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 397">
            <a:extLst>
              <a:ext uri="{FF2B5EF4-FFF2-40B4-BE49-F238E27FC236}">
                <a16:creationId xmlns:a16="http://schemas.microsoft.com/office/drawing/2014/main" id="{9081E703-0E0C-51EC-A7F6-421003F5CAA1}"/>
              </a:ext>
            </a:extLst>
          </p:cNvPr>
          <p:cNvSpPr/>
          <p:nvPr/>
        </p:nvSpPr>
        <p:spPr>
          <a:xfrm>
            <a:off x="7242074" y="5296255"/>
            <a:ext cx="715277" cy="619590"/>
          </a:xfrm>
          <a:custGeom>
            <a:avLst/>
            <a:gdLst>
              <a:gd name="connsiteX0" fmla="*/ 270443 w 540884"/>
              <a:gd name="connsiteY0" fmla="*/ 189309 h 468766"/>
              <a:gd name="connsiteX1" fmla="*/ 327771 w 540884"/>
              <a:gd name="connsiteY1" fmla="*/ 213114 h 468766"/>
              <a:gd name="connsiteX2" fmla="*/ 351575 w 540884"/>
              <a:gd name="connsiteY2" fmla="*/ 270442 h 468766"/>
              <a:gd name="connsiteX3" fmla="*/ 327771 w 540884"/>
              <a:gd name="connsiteY3" fmla="*/ 327770 h 468766"/>
              <a:gd name="connsiteX4" fmla="*/ 270443 w 540884"/>
              <a:gd name="connsiteY4" fmla="*/ 351575 h 468766"/>
              <a:gd name="connsiteX5" fmla="*/ 213115 w 540884"/>
              <a:gd name="connsiteY5" fmla="*/ 327770 h 468766"/>
              <a:gd name="connsiteX6" fmla="*/ 189310 w 540884"/>
              <a:gd name="connsiteY6" fmla="*/ 270442 h 468766"/>
              <a:gd name="connsiteX7" fmla="*/ 213115 w 540884"/>
              <a:gd name="connsiteY7" fmla="*/ 213114 h 468766"/>
              <a:gd name="connsiteX8" fmla="*/ 270443 w 540884"/>
              <a:gd name="connsiteY8" fmla="*/ 189309 h 468766"/>
              <a:gd name="connsiteX9" fmla="*/ 270442 w 540884"/>
              <a:gd name="connsiteY9" fmla="*/ 144236 h 468766"/>
              <a:gd name="connsiteX10" fmla="*/ 181280 w 540884"/>
              <a:gd name="connsiteY10" fmla="*/ 181281 h 468766"/>
              <a:gd name="connsiteX11" fmla="*/ 144236 w 540884"/>
              <a:gd name="connsiteY11" fmla="*/ 270442 h 468766"/>
              <a:gd name="connsiteX12" fmla="*/ 181280 w 540884"/>
              <a:gd name="connsiteY12" fmla="*/ 359603 h 468766"/>
              <a:gd name="connsiteX13" fmla="*/ 270442 w 540884"/>
              <a:gd name="connsiteY13" fmla="*/ 396648 h 468766"/>
              <a:gd name="connsiteX14" fmla="*/ 359603 w 540884"/>
              <a:gd name="connsiteY14" fmla="*/ 359603 h 468766"/>
              <a:gd name="connsiteX15" fmla="*/ 396648 w 540884"/>
              <a:gd name="connsiteY15" fmla="*/ 270442 h 468766"/>
              <a:gd name="connsiteX16" fmla="*/ 359603 w 540884"/>
              <a:gd name="connsiteY16" fmla="*/ 181281 h 468766"/>
              <a:gd name="connsiteX17" fmla="*/ 270442 w 540884"/>
              <a:gd name="connsiteY17" fmla="*/ 144236 h 468766"/>
              <a:gd name="connsiteX18" fmla="*/ 198324 w 540884"/>
              <a:gd name="connsiteY18" fmla="*/ 0 h 468766"/>
              <a:gd name="connsiteX19" fmla="*/ 342560 w 540884"/>
              <a:gd name="connsiteY19" fmla="*/ 0 h 468766"/>
              <a:gd name="connsiteX20" fmla="*/ 371717 w 540884"/>
              <a:gd name="connsiteY20" fmla="*/ 10001 h 468766"/>
              <a:gd name="connsiteX21" fmla="*/ 391296 w 540884"/>
              <a:gd name="connsiteY21" fmla="*/ 33805 h 468766"/>
              <a:gd name="connsiteX22" fmla="*/ 405663 w 540884"/>
              <a:gd name="connsiteY22" fmla="*/ 72118 h 468766"/>
              <a:gd name="connsiteX23" fmla="*/ 468766 w 540884"/>
              <a:gd name="connsiteY23" fmla="*/ 72118 h 468766"/>
              <a:gd name="connsiteX24" fmla="*/ 519755 w 540884"/>
              <a:gd name="connsiteY24" fmla="*/ 93246 h 468766"/>
              <a:gd name="connsiteX25" fmla="*/ 540884 w 540884"/>
              <a:gd name="connsiteY25" fmla="*/ 144236 h 468766"/>
              <a:gd name="connsiteX26" fmla="*/ 540884 w 540884"/>
              <a:gd name="connsiteY26" fmla="*/ 396648 h 468766"/>
              <a:gd name="connsiteX27" fmla="*/ 519755 w 540884"/>
              <a:gd name="connsiteY27" fmla="*/ 447638 h 468766"/>
              <a:gd name="connsiteX28" fmla="*/ 468766 w 540884"/>
              <a:gd name="connsiteY28" fmla="*/ 468766 h 468766"/>
              <a:gd name="connsiteX29" fmla="*/ 72118 w 540884"/>
              <a:gd name="connsiteY29" fmla="*/ 468766 h 468766"/>
              <a:gd name="connsiteX30" fmla="*/ 21128 w 540884"/>
              <a:gd name="connsiteY30" fmla="*/ 447638 h 468766"/>
              <a:gd name="connsiteX31" fmla="*/ 0 w 540884"/>
              <a:gd name="connsiteY31" fmla="*/ 396648 h 468766"/>
              <a:gd name="connsiteX32" fmla="*/ 0 w 540884"/>
              <a:gd name="connsiteY32" fmla="*/ 144236 h 468766"/>
              <a:gd name="connsiteX33" fmla="*/ 21128 w 540884"/>
              <a:gd name="connsiteY33" fmla="*/ 93246 h 468766"/>
              <a:gd name="connsiteX34" fmla="*/ 72118 w 540884"/>
              <a:gd name="connsiteY34" fmla="*/ 72118 h 468766"/>
              <a:gd name="connsiteX35" fmla="*/ 135220 w 540884"/>
              <a:gd name="connsiteY35" fmla="*/ 72118 h 468766"/>
              <a:gd name="connsiteX36" fmla="*/ 149588 w 540884"/>
              <a:gd name="connsiteY36" fmla="*/ 33805 h 468766"/>
              <a:gd name="connsiteX37" fmla="*/ 169167 w 540884"/>
              <a:gd name="connsiteY37" fmla="*/ 10001 h 468766"/>
              <a:gd name="connsiteX38" fmla="*/ 198324 w 540884"/>
              <a:gd name="connsiteY3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40884" h="468766">
                <a:moveTo>
                  <a:pt x="270443" y="189309"/>
                </a:moveTo>
                <a:cubicBezTo>
                  <a:pt x="292792" y="189309"/>
                  <a:pt x="311901" y="197244"/>
                  <a:pt x="327771" y="213114"/>
                </a:cubicBezTo>
                <a:cubicBezTo>
                  <a:pt x="343641" y="228984"/>
                  <a:pt x="351575" y="248093"/>
                  <a:pt x="351575" y="270442"/>
                </a:cubicBezTo>
                <a:cubicBezTo>
                  <a:pt x="351575" y="292791"/>
                  <a:pt x="343641" y="311900"/>
                  <a:pt x="327771" y="327770"/>
                </a:cubicBezTo>
                <a:cubicBezTo>
                  <a:pt x="311901" y="343640"/>
                  <a:pt x="292792" y="351575"/>
                  <a:pt x="270443" y="351575"/>
                </a:cubicBezTo>
                <a:cubicBezTo>
                  <a:pt x="248094" y="351575"/>
                  <a:pt x="228985" y="343640"/>
                  <a:pt x="213115" y="327770"/>
                </a:cubicBezTo>
                <a:cubicBezTo>
                  <a:pt x="197245" y="311900"/>
                  <a:pt x="189310" y="292791"/>
                  <a:pt x="189310" y="270442"/>
                </a:cubicBezTo>
                <a:cubicBezTo>
                  <a:pt x="189310" y="248093"/>
                  <a:pt x="197245" y="228984"/>
                  <a:pt x="213115" y="213114"/>
                </a:cubicBezTo>
                <a:cubicBezTo>
                  <a:pt x="228985" y="197244"/>
                  <a:pt x="248094" y="189309"/>
                  <a:pt x="270443" y="189309"/>
                </a:cubicBezTo>
                <a:close/>
                <a:moveTo>
                  <a:pt x="270442" y="144236"/>
                </a:moveTo>
                <a:cubicBezTo>
                  <a:pt x="235698" y="144236"/>
                  <a:pt x="205976" y="156584"/>
                  <a:pt x="181280" y="181281"/>
                </a:cubicBezTo>
                <a:cubicBezTo>
                  <a:pt x="156584" y="205977"/>
                  <a:pt x="144236" y="235698"/>
                  <a:pt x="144236" y="270442"/>
                </a:cubicBezTo>
                <a:cubicBezTo>
                  <a:pt x="144236" y="305186"/>
                  <a:pt x="156584" y="334907"/>
                  <a:pt x="181280" y="359603"/>
                </a:cubicBezTo>
                <a:cubicBezTo>
                  <a:pt x="205976" y="384300"/>
                  <a:pt x="235698" y="396648"/>
                  <a:pt x="270442" y="396648"/>
                </a:cubicBezTo>
                <a:cubicBezTo>
                  <a:pt x="305186" y="396648"/>
                  <a:pt x="334906" y="384300"/>
                  <a:pt x="359603" y="359603"/>
                </a:cubicBezTo>
                <a:cubicBezTo>
                  <a:pt x="384300" y="334907"/>
                  <a:pt x="396648" y="305186"/>
                  <a:pt x="396648" y="270442"/>
                </a:cubicBezTo>
                <a:cubicBezTo>
                  <a:pt x="396648" y="235698"/>
                  <a:pt x="384300" y="205977"/>
                  <a:pt x="359603" y="181281"/>
                </a:cubicBezTo>
                <a:cubicBezTo>
                  <a:pt x="334906" y="156584"/>
                  <a:pt x="305186" y="144236"/>
                  <a:pt x="270442" y="144236"/>
                </a:cubicBezTo>
                <a:close/>
                <a:moveTo>
                  <a:pt x="198324" y="0"/>
                </a:moveTo>
                <a:lnTo>
                  <a:pt x="342560" y="0"/>
                </a:lnTo>
                <a:cubicBezTo>
                  <a:pt x="352514" y="0"/>
                  <a:pt x="362233" y="3334"/>
                  <a:pt x="371717" y="10001"/>
                </a:cubicBezTo>
                <a:cubicBezTo>
                  <a:pt x="381201" y="16668"/>
                  <a:pt x="387727" y="24603"/>
                  <a:pt x="391296" y="33805"/>
                </a:cubicBezTo>
                <a:lnTo>
                  <a:pt x="405663" y="72118"/>
                </a:lnTo>
                <a:lnTo>
                  <a:pt x="468766" y="72118"/>
                </a:lnTo>
                <a:cubicBezTo>
                  <a:pt x="488673" y="72118"/>
                  <a:pt x="505670" y="79161"/>
                  <a:pt x="519755" y="93246"/>
                </a:cubicBezTo>
                <a:cubicBezTo>
                  <a:pt x="533841" y="107332"/>
                  <a:pt x="540884" y="124328"/>
                  <a:pt x="540884" y="144236"/>
                </a:cubicBezTo>
                <a:lnTo>
                  <a:pt x="540884" y="396648"/>
                </a:lnTo>
                <a:cubicBezTo>
                  <a:pt x="540884" y="416556"/>
                  <a:pt x="533841" y="433552"/>
                  <a:pt x="519755" y="447638"/>
                </a:cubicBezTo>
                <a:cubicBezTo>
                  <a:pt x="505670" y="461723"/>
                  <a:pt x="488673" y="468766"/>
                  <a:pt x="468766" y="468766"/>
                </a:cubicBezTo>
                <a:lnTo>
                  <a:pt x="72118" y="468766"/>
                </a:lnTo>
                <a:cubicBezTo>
                  <a:pt x="52210" y="468766"/>
                  <a:pt x="35214" y="461723"/>
                  <a:pt x="21128" y="447638"/>
                </a:cubicBezTo>
                <a:cubicBezTo>
                  <a:pt x="7042" y="433552"/>
                  <a:pt x="0" y="416556"/>
                  <a:pt x="0" y="396648"/>
                </a:cubicBezTo>
                <a:lnTo>
                  <a:pt x="0" y="144236"/>
                </a:lnTo>
                <a:cubicBezTo>
                  <a:pt x="0" y="124328"/>
                  <a:pt x="7042" y="107332"/>
                  <a:pt x="21128" y="93246"/>
                </a:cubicBezTo>
                <a:cubicBezTo>
                  <a:pt x="35214" y="79161"/>
                  <a:pt x="52210" y="72118"/>
                  <a:pt x="72118" y="72118"/>
                </a:cubicBezTo>
                <a:lnTo>
                  <a:pt x="135220" y="72118"/>
                </a:lnTo>
                <a:lnTo>
                  <a:pt x="149588" y="33805"/>
                </a:lnTo>
                <a:cubicBezTo>
                  <a:pt x="153156" y="24603"/>
                  <a:pt x="159683" y="16668"/>
                  <a:pt x="169167" y="10001"/>
                </a:cubicBezTo>
                <a:cubicBezTo>
                  <a:pt x="178651" y="3334"/>
                  <a:pt x="188370" y="0"/>
                  <a:pt x="1983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 450">
            <a:extLst>
              <a:ext uri="{FF2B5EF4-FFF2-40B4-BE49-F238E27FC236}">
                <a16:creationId xmlns:a16="http://schemas.microsoft.com/office/drawing/2014/main" id="{F8191457-62FE-A57C-D491-5BFEAB0B33D5}"/>
              </a:ext>
            </a:extLst>
          </p:cNvPr>
          <p:cNvSpPr/>
          <p:nvPr/>
        </p:nvSpPr>
        <p:spPr>
          <a:xfrm>
            <a:off x="4284276" y="1992911"/>
            <a:ext cx="584122" cy="628732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 310">
            <a:extLst>
              <a:ext uri="{FF2B5EF4-FFF2-40B4-BE49-F238E27FC236}">
                <a16:creationId xmlns:a16="http://schemas.microsoft.com/office/drawing/2014/main" id="{65C88ACC-0BD5-4B03-8BC0-F93756D58FD5}"/>
              </a:ext>
            </a:extLst>
          </p:cNvPr>
          <p:cNvSpPr/>
          <p:nvPr/>
        </p:nvSpPr>
        <p:spPr>
          <a:xfrm>
            <a:off x="7424081" y="1947847"/>
            <a:ext cx="349569" cy="673796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06E5B88E-3B8D-4501-7AF1-071E3D8E880D}"/>
              </a:ext>
            </a:extLst>
          </p:cNvPr>
          <p:cNvSpPr txBox="1">
            <a:spLocks/>
          </p:cNvSpPr>
          <p:nvPr/>
        </p:nvSpPr>
        <p:spPr>
          <a:xfrm>
            <a:off x="0" y="395021"/>
            <a:ext cx="12192000" cy="7078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CARTE MENTALE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292822F-8B4E-493F-4043-7C0A8C0BEB4A}"/>
              </a:ext>
            </a:extLst>
          </p:cNvPr>
          <p:cNvSpPr txBox="1"/>
          <p:nvPr/>
        </p:nvSpPr>
        <p:spPr>
          <a:xfrm>
            <a:off x="10532269" y="6568532"/>
            <a:ext cx="249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modelegenealogique.fr</a:t>
            </a:r>
          </a:p>
        </p:txBody>
      </p:sp>
    </p:spTree>
    <p:extLst>
      <p:ext uri="{BB962C8B-B14F-4D97-AF65-F5344CB8AC3E}">
        <p14:creationId xmlns:p14="http://schemas.microsoft.com/office/powerpoint/2010/main" val="175156712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2</TotalTime>
  <Words>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H1077</dc:creator>
  <cp:lastModifiedBy>H1077</cp:lastModifiedBy>
  <cp:revision>1</cp:revision>
  <dcterms:created xsi:type="dcterms:W3CDTF">2023-06-06T13:41:32Z</dcterms:created>
  <dcterms:modified xsi:type="dcterms:W3CDTF">2023-06-06T13:43:52Z</dcterms:modified>
</cp:coreProperties>
</file>