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3AE60A-2240-DD21-5412-5DF72D03DC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54BE70A-6D00-3153-A407-CB66636AEB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11DE4D-6244-F423-A941-E875C3D79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5E9EC-08E8-403D-AB54-D06F124F6686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FD33DC-E4DB-9300-159A-13559C427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A741BD-4D75-4E88-15AE-E8FDBD904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0E7A8-588E-4462-A145-028C601A705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6659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8C5BE3-7665-B377-F5FA-9D364CF49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445F6AF-02A9-8C2C-DD3C-3F0F3E47BE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B63CD6-3FA4-1CAD-9DB8-068A7F917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5E9EC-08E8-403D-AB54-D06F124F6686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42A6B5-F85B-759D-5D0B-52061C8AA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FDD750-DFC9-340B-675F-863A9D886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0E7A8-588E-4462-A145-028C601A705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7552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9F266E6-036E-C0B3-C176-E5E4C53B6B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BC2DDE2-F8ED-AF2B-D07F-F4565F9CAE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65A080-6AAD-0BFD-E7F4-9CF7D2915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5E9EC-08E8-403D-AB54-D06F124F6686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068E9E-0A50-4F06-D496-DC22493DD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E9D4B6-7C18-119D-5DD4-1BAD32A14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0E7A8-588E-4462-A145-028C601A705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8489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1C3EBB-7651-50F4-DAF4-7CD0B1589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AAD23B-A0B5-94BF-A770-796D01413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642C31-1534-75ED-9E3D-1600FD5F5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5E9EC-08E8-403D-AB54-D06F124F6686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99D0871-8395-3C11-0B4C-4840BE2BD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C7444B-B8AB-DD58-0110-5C75EC361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0E7A8-588E-4462-A145-028C601A705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9467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4B2EE9-0A69-4889-87B8-62845168B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A1B4AB4-FDA7-396E-46E0-FF8B82423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44698A-85E0-F14A-B327-B0EFCA6A5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5E9EC-08E8-403D-AB54-D06F124F6686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FF6C2D-E0BC-518E-18F0-F153ED76B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712032-69EC-576A-A5C2-D37F2D6F5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0E7A8-588E-4462-A145-028C601A705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6340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68143E-EB62-DD43-1891-710BCCEE0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98C081-B5B5-4ECC-5AC7-4B0EEF9C73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64EA854-0CF8-CA44-F7AB-41810C401C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A82B56B-0AFF-F1E8-0756-122A10585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5E9EC-08E8-403D-AB54-D06F124F6686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315182B-576A-65E5-D45B-7F4F65D3A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190A0AB-9A2A-27B5-E308-2CDDA8220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0E7A8-588E-4462-A145-028C601A705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4915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DC52F7-0040-BB73-3B6F-F67A1CF11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4F7B720-FC92-624A-4D26-08B06FD9E3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0A719F6-B3BF-B643-536B-C9916E4A20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89F93B6-943E-20D8-4E41-5DA016EDCE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F134600-6756-B8BE-11C0-77A645DBF1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F5BBB16-CC78-E815-0BE4-655346402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5E9EC-08E8-403D-AB54-D06F124F6686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E6DC207-620D-4DB5-F894-1C08AA310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83858E3-622E-9D31-B954-C0829881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0E7A8-588E-4462-A145-028C601A705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5956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44422B-57AB-8244-7BE5-B444BA7E4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166C66C-4506-291F-2A10-FD09C5266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5E9EC-08E8-403D-AB54-D06F124F6686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995F88F-E168-F51E-B4F6-D4275D548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E2791A8-9E18-16DA-1811-9849ADFC7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0E7A8-588E-4462-A145-028C601A705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6889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31B46AA-3A9B-0342-6F8F-29B644717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5E9EC-08E8-403D-AB54-D06F124F6686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BECD95C-9B06-1E16-5AD3-6D0DB4292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31BCDA0-E7D3-3D0B-5D72-C6648BCFC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0E7A8-588E-4462-A145-028C601A705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9564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29FA9B-0F41-5D3C-8E82-0AACF7306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549770-9472-57C9-0B2E-F8038BC08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8E1F101-2A7A-6D40-A38F-46B03AF91B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8FF2FDE-724B-03A7-A1A2-7D4E1F9AE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5E9EC-08E8-403D-AB54-D06F124F6686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997A4D6-9F46-DA8E-F4F5-EDE98A869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A0C38A-F863-F242-F7AC-A14E9E46C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0E7A8-588E-4462-A145-028C601A705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575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A14861-A20A-9591-33C0-98B5EEE5D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AA9EB86-8A8C-2B0F-908E-06A5AC9FA9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5F26881-E1A3-05DA-AD1A-EA66AD7A84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715CA6D-1DDA-D4F6-5E11-034CC9EAB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5E9EC-08E8-403D-AB54-D06F124F6686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15EBC68-A621-0F6F-1825-9A0DD5A78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DADD54-1DD4-F20E-58E4-BA90E8F1F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0E7A8-588E-4462-A145-028C601A705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6746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3965878-7EEE-F11D-23C2-49A603FFD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032BBB-899D-B9D5-43E6-7DC8C851B7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06A845-42AE-4E48-EDF3-2404F93B0D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C5E9EC-08E8-403D-AB54-D06F124F6686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D2E245-C1CA-D1B5-B81C-131C0057F1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C49D62-7043-425B-C9D2-344C05C2DB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80E7A8-588E-4462-A145-028C601A705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6484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그룹 4">
            <a:extLst>
              <a:ext uri="{FF2B5EF4-FFF2-40B4-BE49-F238E27FC236}">
                <a16:creationId xmlns:a16="http://schemas.microsoft.com/office/drawing/2014/main" id="{3F149C63-FED6-57A2-EDE0-53A3EB6BC670}"/>
              </a:ext>
            </a:extLst>
          </p:cNvPr>
          <p:cNvGrpSpPr/>
          <p:nvPr/>
        </p:nvGrpSpPr>
        <p:grpSpPr>
          <a:xfrm flipH="1">
            <a:off x="12087" y="3374650"/>
            <a:ext cx="12179913" cy="397068"/>
            <a:chOff x="719344" y="3622323"/>
            <a:chExt cx="12179913" cy="397068"/>
          </a:xfrm>
        </p:grpSpPr>
        <p:sp>
          <p:nvSpPr>
            <p:cNvPr id="30" name="Rectangle 5">
              <a:extLst>
                <a:ext uri="{FF2B5EF4-FFF2-40B4-BE49-F238E27FC236}">
                  <a16:creationId xmlns:a16="http://schemas.microsoft.com/office/drawing/2014/main" id="{B916F387-35F9-9D73-B334-5C6B5542032F}"/>
                </a:ext>
              </a:extLst>
            </p:cNvPr>
            <p:cNvSpPr/>
            <p:nvPr/>
          </p:nvSpPr>
          <p:spPr>
            <a:xfrm>
              <a:off x="719344" y="3629034"/>
              <a:ext cx="1901966" cy="360000"/>
            </a:xfrm>
            <a:prstGeom prst="rect">
              <a:avLst/>
            </a:prstGeom>
            <a:gradFill flip="none" rotWithShape="1">
              <a:gsLst>
                <a:gs pos="70400">
                  <a:schemeClr val="bg1">
                    <a:lumMod val="95000"/>
                  </a:schemeClr>
                </a:gs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" name="Rectangle 5">
              <a:extLst>
                <a:ext uri="{FF2B5EF4-FFF2-40B4-BE49-F238E27FC236}">
                  <a16:creationId xmlns:a16="http://schemas.microsoft.com/office/drawing/2014/main" id="{08D4F4D2-55FE-C294-8A6E-52BF36A04216}"/>
                </a:ext>
              </a:extLst>
            </p:cNvPr>
            <p:cNvSpPr/>
            <p:nvPr/>
          </p:nvSpPr>
          <p:spPr>
            <a:xfrm>
              <a:off x="8536587" y="3643227"/>
              <a:ext cx="2011680" cy="360000"/>
            </a:xfrm>
            <a:prstGeom prst="rect">
              <a:avLst/>
            </a:prstGeom>
            <a:gradFill flip="none" rotWithShape="1">
              <a:gsLst>
                <a:gs pos="70400">
                  <a:schemeClr val="accent4">
                    <a:lumMod val="40000"/>
                    <a:lumOff val="60000"/>
                  </a:schemeClr>
                </a:gs>
                <a:gs pos="0">
                  <a:schemeClr val="accent4"/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2" name="Rectangle 5">
              <a:extLst>
                <a:ext uri="{FF2B5EF4-FFF2-40B4-BE49-F238E27FC236}">
                  <a16:creationId xmlns:a16="http://schemas.microsoft.com/office/drawing/2014/main" id="{07E6ED3D-18BD-D07A-5E95-13E5060E8D72}"/>
                </a:ext>
              </a:extLst>
            </p:cNvPr>
            <p:cNvSpPr/>
            <p:nvPr/>
          </p:nvSpPr>
          <p:spPr>
            <a:xfrm>
              <a:off x="10463022" y="3650840"/>
              <a:ext cx="2011680" cy="360000"/>
            </a:xfrm>
            <a:prstGeom prst="rect">
              <a:avLst/>
            </a:prstGeom>
            <a:gradFill flip="none" rotWithShape="1">
              <a:gsLst>
                <a:gs pos="70400">
                  <a:schemeClr val="accent5">
                    <a:lumMod val="40000"/>
                    <a:lumOff val="60000"/>
                  </a:schemeClr>
                </a:gs>
                <a:gs pos="0">
                  <a:schemeClr val="accent5"/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" name="Oval 13">
              <a:extLst>
                <a:ext uri="{FF2B5EF4-FFF2-40B4-BE49-F238E27FC236}">
                  <a16:creationId xmlns:a16="http://schemas.microsoft.com/office/drawing/2014/main" id="{5611FE1B-91F5-6A08-BBF1-BD8307DF0879}"/>
                </a:ext>
              </a:extLst>
            </p:cNvPr>
            <p:cNvSpPr/>
            <p:nvPr/>
          </p:nvSpPr>
          <p:spPr>
            <a:xfrm>
              <a:off x="10283023" y="3643227"/>
              <a:ext cx="360000" cy="360000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4" name="Rectangle 6">
              <a:extLst>
                <a:ext uri="{FF2B5EF4-FFF2-40B4-BE49-F238E27FC236}">
                  <a16:creationId xmlns:a16="http://schemas.microsoft.com/office/drawing/2014/main" id="{56F8CFA4-F450-5F11-58C8-32BDE8A3182B}"/>
                </a:ext>
              </a:extLst>
            </p:cNvPr>
            <p:cNvSpPr/>
            <p:nvPr/>
          </p:nvSpPr>
          <p:spPr>
            <a:xfrm>
              <a:off x="2664058" y="3635635"/>
              <a:ext cx="2011680" cy="360000"/>
            </a:xfrm>
            <a:prstGeom prst="rect">
              <a:avLst/>
            </a:prstGeom>
            <a:gradFill flip="none" rotWithShape="1">
              <a:gsLst>
                <a:gs pos="70400">
                  <a:schemeClr val="accent1">
                    <a:lumMod val="40000"/>
                    <a:lumOff val="60000"/>
                  </a:schemeClr>
                </a:gs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" name="Oval 9">
              <a:extLst>
                <a:ext uri="{FF2B5EF4-FFF2-40B4-BE49-F238E27FC236}">
                  <a16:creationId xmlns:a16="http://schemas.microsoft.com/office/drawing/2014/main" id="{A30EC7F6-CD33-09F8-8A9D-AF10FFBB7603}"/>
                </a:ext>
              </a:extLst>
            </p:cNvPr>
            <p:cNvSpPr/>
            <p:nvPr/>
          </p:nvSpPr>
          <p:spPr>
            <a:xfrm>
              <a:off x="2484972" y="3622323"/>
              <a:ext cx="360000" cy="360000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" name="Rectangle 7">
              <a:extLst>
                <a:ext uri="{FF2B5EF4-FFF2-40B4-BE49-F238E27FC236}">
                  <a16:creationId xmlns:a16="http://schemas.microsoft.com/office/drawing/2014/main" id="{4C64A461-1F61-81DF-2EBB-E02E0E1F2E5A}"/>
                </a:ext>
              </a:extLst>
            </p:cNvPr>
            <p:cNvSpPr/>
            <p:nvPr/>
          </p:nvSpPr>
          <p:spPr>
            <a:xfrm>
              <a:off x="4615520" y="3635635"/>
              <a:ext cx="2011680" cy="360000"/>
            </a:xfrm>
            <a:prstGeom prst="rect">
              <a:avLst/>
            </a:prstGeom>
            <a:gradFill flip="none" rotWithShape="1">
              <a:gsLst>
                <a:gs pos="70400">
                  <a:schemeClr val="accent2">
                    <a:lumMod val="40000"/>
                    <a:lumOff val="60000"/>
                  </a:schemeClr>
                </a:gs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7" name="Oval 10">
              <a:extLst>
                <a:ext uri="{FF2B5EF4-FFF2-40B4-BE49-F238E27FC236}">
                  <a16:creationId xmlns:a16="http://schemas.microsoft.com/office/drawing/2014/main" id="{49C25C99-65B3-8AB2-C3E5-B77724F98D6B}"/>
                </a:ext>
              </a:extLst>
            </p:cNvPr>
            <p:cNvSpPr/>
            <p:nvPr/>
          </p:nvSpPr>
          <p:spPr>
            <a:xfrm>
              <a:off x="4430600" y="3628022"/>
              <a:ext cx="360000" cy="360000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8" name="Rectangle 8">
              <a:extLst>
                <a:ext uri="{FF2B5EF4-FFF2-40B4-BE49-F238E27FC236}">
                  <a16:creationId xmlns:a16="http://schemas.microsoft.com/office/drawing/2014/main" id="{A395374C-0B06-F454-4F1E-EBD55C716A5E}"/>
                </a:ext>
              </a:extLst>
            </p:cNvPr>
            <p:cNvSpPr/>
            <p:nvPr/>
          </p:nvSpPr>
          <p:spPr>
            <a:xfrm>
              <a:off x="6571777" y="3635635"/>
              <a:ext cx="2011680" cy="360000"/>
            </a:xfrm>
            <a:prstGeom prst="rect">
              <a:avLst/>
            </a:prstGeom>
            <a:gradFill flip="none" rotWithShape="1">
              <a:gsLst>
                <a:gs pos="70400">
                  <a:schemeClr val="accent3">
                    <a:lumMod val="40000"/>
                    <a:lumOff val="60000"/>
                  </a:schemeClr>
                </a:gs>
                <a:gs pos="0">
                  <a:schemeClr val="accent3"/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CC67ADC3-5CDD-5349-6181-ABF18CF001E3}"/>
                </a:ext>
              </a:extLst>
            </p:cNvPr>
            <p:cNvSpPr/>
            <p:nvPr/>
          </p:nvSpPr>
          <p:spPr>
            <a:xfrm>
              <a:off x="6389569" y="3633721"/>
              <a:ext cx="360000" cy="360000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A64EE8D0-3ECC-42FA-6402-4082A913FF8A}"/>
                </a:ext>
              </a:extLst>
            </p:cNvPr>
            <p:cNvSpPr/>
            <p:nvPr/>
          </p:nvSpPr>
          <p:spPr>
            <a:xfrm>
              <a:off x="8336480" y="3639420"/>
              <a:ext cx="360000" cy="360000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1" name="Rectangle 5">
              <a:extLst>
                <a:ext uri="{FF2B5EF4-FFF2-40B4-BE49-F238E27FC236}">
                  <a16:creationId xmlns:a16="http://schemas.microsoft.com/office/drawing/2014/main" id="{241BA19B-EE7C-8E16-98E0-554288B1AC23}"/>
                </a:ext>
              </a:extLst>
            </p:cNvPr>
            <p:cNvSpPr/>
            <p:nvPr/>
          </p:nvSpPr>
          <p:spPr>
            <a:xfrm>
              <a:off x="12314436" y="3659391"/>
              <a:ext cx="584821" cy="360000"/>
            </a:xfrm>
            <a:prstGeom prst="rect">
              <a:avLst/>
            </a:prstGeom>
            <a:gradFill flip="none" rotWithShape="1">
              <a:gsLst>
                <a:gs pos="70400">
                  <a:schemeClr val="bg1">
                    <a:lumMod val="95000"/>
                  </a:schemeClr>
                </a:gs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" name="Oval 13">
              <a:extLst>
                <a:ext uri="{FF2B5EF4-FFF2-40B4-BE49-F238E27FC236}">
                  <a16:creationId xmlns:a16="http://schemas.microsoft.com/office/drawing/2014/main" id="{240D24A4-69D2-F846-537C-46DE0E3EBCF3}"/>
                </a:ext>
              </a:extLst>
            </p:cNvPr>
            <p:cNvSpPr/>
            <p:nvPr/>
          </p:nvSpPr>
          <p:spPr>
            <a:xfrm>
              <a:off x="12134434" y="3651778"/>
              <a:ext cx="360000" cy="360000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43" name="직선 연결선 18">
            <a:extLst>
              <a:ext uri="{FF2B5EF4-FFF2-40B4-BE49-F238E27FC236}">
                <a16:creationId xmlns:a16="http://schemas.microsoft.com/office/drawing/2014/main" id="{D1E8A4D8-2CA6-41D0-C9ED-93CB9C05F2F5}"/>
              </a:ext>
            </a:extLst>
          </p:cNvPr>
          <p:cNvCxnSpPr>
            <a:cxnSpLocks/>
          </p:cNvCxnSpPr>
          <p:nvPr/>
        </p:nvCxnSpPr>
        <p:spPr>
          <a:xfrm flipV="1">
            <a:off x="2452643" y="2842288"/>
            <a:ext cx="4592" cy="569430"/>
          </a:xfrm>
          <a:prstGeom prst="line">
            <a:avLst/>
          </a:prstGeom>
          <a:ln w="19050">
            <a:solidFill>
              <a:schemeClr val="accent5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 19">
            <a:extLst>
              <a:ext uri="{FF2B5EF4-FFF2-40B4-BE49-F238E27FC236}">
                <a16:creationId xmlns:a16="http://schemas.microsoft.com/office/drawing/2014/main" id="{C0FFCB76-86CB-7CCE-4D79-89C79652CC36}"/>
              </a:ext>
            </a:extLst>
          </p:cNvPr>
          <p:cNvCxnSpPr>
            <a:cxnSpLocks/>
          </p:cNvCxnSpPr>
          <p:nvPr/>
        </p:nvCxnSpPr>
        <p:spPr>
          <a:xfrm>
            <a:off x="4386686" y="3734650"/>
            <a:ext cx="4592" cy="569430"/>
          </a:xfrm>
          <a:prstGeom prst="line">
            <a:avLst/>
          </a:prstGeom>
          <a:ln w="19050">
            <a:solidFill>
              <a:schemeClr val="accent4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20">
            <a:extLst>
              <a:ext uri="{FF2B5EF4-FFF2-40B4-BE49-F238E27FC236}">
                <a16:creationId xmlns:a16="http://schemas.microsoft.com/office/drawing/2014/main" id="{4E652D75-E9C7-DBFB-4CBE-2C14F6FF6674}"/>
              </a:ext>
            </a:extLst>
          </p:cNvPr>
          <p:cNvCxnSpPr>
            <a:cxnSpLocks/>
          </p:cNvCxnSpPr>
          <p:nvPr/>
        </p:nvCxnSpPr>
        <p:spPr>
          <a:xfrm flipV="1">
            <a:off x="6339301" y="2833737"/>
            <a:ext cx="4592" cy="569430"/>
          </a:xfrm>
          <a:prstGeom prst="line">
            <a:avLst/>
          </a:prstGeom>
          <a:ln w="1905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21">
            <a:extLst>
              <a:ext uri="{FF2B5EF4-FFF2-40B4-BE49-F238E27FC236}">
                <a16:creationId xmlns:a16="http://schemas.microsoft.com/office/drawing/2014/main" id="{0ED50D7B-D377-20A1-5C75-952E6218A804}"/>
              </a:ext>
            </a:extLst>
          </p:cNvPr>
          <p:cNvCxnSpPr>
            <a:cxnSpLocks/>
          </p:cNvCxnSpPr>
          <p:nvPr/>
        </p:nvCxnSpPr>
        <p:spPr>
          <a:xfrm>
            <a:off x="8293528" y="3755554"/>
            <a:ext cx="4592" cy="569430"/>
          </a:xfrm>
          <a:prstGeom prst="line">
            <a:avLst/>
          </a:prstGeom>
          <a:ln w="19050"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22">
            <a:extLst>
              <a:ext uri="{FF2B5EF4-FFF2-40B4-BE49-F238E27FC236}">
                <a16:creationId xmlns:a16="http://schemas.microsoft.com/office/drawing/2014/main" id="{F1049C77-1E73-53CA-3A7A-376976495735}"/>
              </a:ext>
            </a:extLst>
          </p:cNvPr>
          <p:cNvCxnSpPr>
            <a:cxnSpLocks/>
          </p:cNvCxnSpPr>
          <p:nvPr/>
        </p:nvCxnSpPr>
        <p:spPr>
          <a:xfrm flipV="1">
            <a:off x="10246372" y="2842288"/>
            <a:ext cx="4592" cy="569430"/>
          </a:xfrm>
          <a:prstGeom prst="line">
            <a:avLst/>
          </a:prstGeom>
          <a:ln w="1905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23">
            <a:extLst>
              <a:ext uri="{FF2B5EF4-FFF2-40B4-BE49-F238E27FC236}">
                <a16:creationId xmlns:a16="http://schemas.microsoft.com/office/drawing/2014/main" id="{A03AAEE6-F49F-E430-0EF0-BA779D89E14B}"/>
              </a:ext>
            </a:extLst>
          </p:cNvPr>
          <p:cNvSpPr txBox="1"/>
          <p:nvPr/>
        </p:nvSpPr>
        <p:spPr>
          <a:xfrm>
            <a:off x="1925311" y="3845877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5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49" name="TextBox 24">
            <a:extLst>
              <a:ext uri="{FF2B5EF4-FFF2-40B4-BE49-F238E27FC236}">
                <a16:creationId xmlns:a16="http://schemas.microsoft.com/office/drawing/2014/main" id="{7CB603FC-030F-178D-C8D7-A78E44048F3C}"/>
              </a:ext>
            </a:extLst>
          </p:cNvPr>
          <p:cNvSpPr txBox="1"/>
          <p:nvPr/>
        </p:nvSpPr>
        <p:spPr>
          <a:xfrm>
            <a:off x="3873169" y="2730516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50" name="TextBox 25">
            <a:extLst>
              <a:ext uri="{FF2B5EF4-FFF2-40B4-BE49-F238E27FC236}">
                <a16:creationId xmlns:a16="http://schemas.microsoft.com/office/drawing/2014/main" id="{767A0F05-9D1A-F3BD-6E4C-F88404439EE9}"/>
              </a:ext>
            </a:extLst>
          </p:cNvPr>
          <p:cNvSpPr txBox="1"/>
          <p:nvPr/>
        </p:nvSpPr>
        <p:spPr>
          <a:xfrm>
            <a:off x="5821027" y="3845877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2022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51" name="TextBox 26">
            <a:extLst>
              <a:ext uri="{FF2B5EF4-FFF2-40B4-BE49-F238E27FC236}">
                <a16:creationId xmlns:a16="http://schemas.microsoft.com/office/drawing/2014/main" id="{DEDA1197-0526-19A4-866A-427BD6A23777}"/>
              </a:ext>
            </a:extLst>
          </p:cNvPr>
          <p:cNvSpPr txBox="1"/>
          <p:nvPr/>
        </p:nvSpPr>
        <p:spPr>
          <a:xfrm>
            <a:off x="7768885" y="2730516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2023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52" name="TextBox 27">
            <a:extLst>
              <a:ext uri="{FF2B5EF4-FFF2-40B4-BE49-F238E27FC236}">
                <a16:creationId xmlns:a16="http://schemas.microsoft.com/office/drawing/2014/main" id="{2F2BACC3-FEFE-0D07-CAC1-377C9854E0E3}"/>
              </a:ext>
            </a:extLst>
          </p:cNvPr>
          <p:cNvSpPr txBox="1"/>
          <p:nvPr/>
        </p:nvSpPr>
        <p:spPr>
          <a:xfrm>
            <a:off x="9716744" y="3845877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2024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53" name="Group 34">
            <a:extLst>
              <a:ext uri="{FF2B5EF4-FFF2-40B4-BE49-F238E27FC236}">
                <a16:creationId xmlns:a16="http://schemas.microsoft.com/office/drawing/2014/main" id="{3B6B5ED3-4072-6E7B-1FF8-25D9D36D32B2}"/>
              </a:ext>
            </a:extLst>
          </p:cNvPr>
          <p:cNvGrpSpPr/>
          <p:nvPr/>
        </p:nvGrpSpPr>
        <p:grpSpPr>
          <a:xfrm>
            <a:off x="1810667" y="1715812"/>
            <a:ext cx="1414314" cy="493983"/>
            <a:chOff x="3233964" y="1954419"/>
            <a:chExt cx="1410044" cy="493983"/>
          </a:xfrm>
        </p:grpSpPr>
        <p:sp>
          <p:nvSpPr>
            <p:cNvPr id="54" name="TextBox 29">
              <a:extLst>
                <a:ext uri="{FF2B5EF4-FFF2-40B4-BE49-F238E27FC236}">
                  <a16:creationId xmlns:a16="http://schemas.microsoft.com/office/drawing/2014/main" id="{AF27EE3C-87EA-1BFA-3630-5A71C5230C4D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Ajouter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un </a:t>
              </a:r>
              <a:r>
                <a:rPr lang="en-US" altLang="ko-KR" sz="12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" name="TextBox 30">
              <a:extLst>
                <a:ext uri="{FF2B5EF4-FFF2-40B4-BE49-F238E27FC236}">
                  <a16:creationId xmlns:a16="http://schemas.microsoft.com/office/drawing/2014/main" id="{8EA119F4-2250-0436-08E9-45401FF4B3E0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Votre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texte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va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ici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" name="Group 34">
            <a:extLst>
              <a:ext uri="{FF2B5EF4-FFF2-40B4-BE49-F238E27FC236}">
                <a16:creationId xmlns:a16="http://schemas.microsoft.com/office/drawing/2014/main" id="{EFB2EB8F-A90E-4865-6704-B7466C9242B0}"/>
              </a:ext>
            </a:extLst>
          </p:cNvPr>
          <p:cNvGrpSpPr/>
          <p:nvPr/>
        </p:nvGrpSpPr>
        <p:grpSpPr>
          <a:xfrm>
            <a:off x="3758525" y="4571981"/>
            <a:ext cx="1384394" cy="493983"/>
            <a:chOff x="3233964" y="1954419"/>
            <a:chExt cx="1410044" cy="493983"/>
          </a:xfrm>
        </p:grpSpPr>
        <p:sp>
          <p:nvSpPr>
            <p:cNvPr id="57" name="TextBox 32">
              <a:extLst>
                <a:ext uri="{FF2B5EF4-FFF2-40B4-BE49-F238E27FC236}">
                  <a16:creationId xmlns:a16="http://schemas.microsoft.com/office/drawing/2014/main" id="{BC2F1069-BA7B-998D-E241-1AD66AB8F326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Ajouter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un </a:t>
              </a:r>
              <a:r>
                <a:rPr lang="en-US" altLang="ko-KR" sz="12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" name="TextBox 33">
              <a:extLst>
                <a:ext uri="{FF2B5EF4-FFF2-40B4-BE49-F238E27FC236}">
                  <a16:creationId xmlns:a16="http://schemas.microsoft.com/office/drawing/2014/main" id="{7749876C-BB47-B02E-260E-DC3A991BE2B0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Votre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texte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va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ici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9" name="Group 34">
            <a:extLst>
              <a:ext uri="{FF2B5EF4-FFF2-40B4-BE49-F238E27FC236}">
                <a16:creationId xmlns:a16="http://schemas.microsoft.com/office/drawing/2014/main" id="{550E10AC-5141-C946-5739-3E3DA68F505E}"/>
              </a:ext>
            </a:extLst>
          </p:cNvPr>
          <p:cNvGrpSpPr/>
          <p:nvPr/>
        </p:nvGrpSpPr>
        <p:grpSpPr>
          <a:xfrm>
            <a:off x="5706383" y="1715812"/>
            <a:ext cx="1404760" cy="493983"/>
            <a:chOff x="3233964" y="1954419"/>
            <a:chExt cx="1410044" cy="493983"/>
          </a:xfrm>
        </p:grpSpPr>
        <p:sp>
          <p:nvSpPr>
            <p:cNvPr id="60" name="TextBox 35">
              <a:extLst>
                <a:ext uri="{FF2B5EF4-FFF2-40B4-BE49-F238E27FC236}">
                  <a16:creationId xmlns:a16="http://schemas.microsoft.com/office/drawing/2014/main" id="{83757741-7686-C1DE-3AD9-AE4F1CD2DF0E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Ajouter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un </a:t>
              </a:r>
              <a:r>
                <a:rPr lang="en-US" altLang="ko-KR" sz="12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" name="TextBox 36">
              <a:extLst>
                <a:ext uri="{FF2B5EF4-FFF2-40B4-BE49-F238E27FC236}">
                  <a16:creationId xmlns:a16="http://schemas.microsoft.com/office/drawing/2014/main" id="{65669D60-1BAE-076D-3E6C-289D8781C6B3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Votre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texte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va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ici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2" name="Group 34">
            <a:extLst>
              <a:ext uri="{FF2B5EF4-FFF2-40B4-BE49-F238E27FC236}">
                <a16:creationId xmlns:a16="http://schemas.microsoft.com/office/drawing/2014/main" id="{5EAF2201-1F83-50E3-E09F-7C8B95402BA5}"/>
              </a:ext>
            </a:extLst>
          </p:cNvPr>
          <p:cNvGrpSpPr/>
          <p:nvPr/>
        </p:nvGrpSpPr>
        <p:grpSpPr>
          <a:xfrm>
            <a:off x="7654241" y="4571981"/>
            <a:ext cx="1370450" cy="493983"/>
            <a:chOff x="3233964" y="1954419"/>
            <a:chExt cx="1410044" cy="493983"/>
          </a:xfrm>
        </p:grpSpPr>
        <p:sp>
          <p:nvSpPr>
            <p:cNvPr id="63" name="TextBox 38">
              <a:extLst>
                <a:ext uri="{FF2B5EF4-FFF2-40B4-BE49-F238E27FC236}">
                  <a16:creationId xmlns:a16="http://schemas.microsoft.com/office/drawing/2014/main" id="{CF8DA797-4132-E8DC-1D1D-3B6D792E0E77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Ajouter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un </a:t>
              </a:r>
              <a:r>
                <a:rPr lang="en-US" altLang="ko-KR" sz="12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" name="TextBox 39">
              <a:extLst>
                <a:ext uri="{FF2B5EF4-FFF2-40B4-BE49-F238E27FC236}">
                  <a16:creationId xmlns:a16="http://schemas.microsoft.com/office/drawing/2014/main" id="{B8457044-A77D-04A3-FDA1-E28131211659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Votre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texte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va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ici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5" name="Group 34">
            <a:extLst>
              <a:ext uri="{FF2B5EF4-FFF2-40B4-BE49-F238E27FC236}">
                <a16:creationId xmlns:a16="http://schemas.microsoft.com/office/drawing/2014/main" id="{00198CBA-C9FF-C94B-685C-1E689289FA4E}"/>
              </a:ext>
            </a:extLst>
          </p:cNvPr>
          <p:cNvGrpSpPr/>
          <p:nvPr/>
        </p:nvGrpSpPr>
        <p:grpSpPr>
          <a:xfrm>
            <a:off x="9602099" y="1715812"/>
            <a:ext cx="1395271" cy="493983"/>
            <a:chOff x="3233964" y="1954419"/>
            <a:chExt cx="1410044" cy="493983"/>
          </a:xfrm>
        </p:grpSpPr>
        <p:sp>
          <p:nvSpPr>
            <p:cNvPr id="66" name="TextBox 41">
              <a:extLst>
                <a:ext uri="{FF2B5EF4-FFF2-40B4-BE49-F238E27FC236}">
                  <a16:creationId xmlns:a16="http://schemas.microsoft.com/office/drawing/2014/main" id="{4264A7CD-D8F3-F419-B5BF-DD573B2BD873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Ajouter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un </a:t>
              </a:r>
              <a:r>
                <a:rPr lang="en-US" altLang="ko-KR" sz="12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7" name="TextBox 42">
              <a:extLst>
                <a:ext uri="{FF2B5EF4-FFF2-40B4-BE49-F238E27FC236}">
                  <a16:creationId xmlns:a16="http://schemas.microsoft.com/office/drawing/2014/main" id="{2586EC85-79E2-DF28-E14C-0C851795ECCB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Votre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texte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va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ici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913867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40</Words>
  <Application>Microsoft Office PowerPoint</Application>
  <PresentationFormat>Panorámica</PresentationFormat>
  <Paragraphs>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modelegenealogique.fr</dc:creator>
  <cp:lastModifiedBy>H1077</cp:lastModifiedBy>
  <cp:revision>1</cp:revision>
  <dcterms:created xsi:type="dcterms:W3CDTF">2025-01-27T17:06:12Z</dcterms:created>
  <dcterms:modified xsi:type="dcterms:W3CDTF">2025-01-27T17:08:22Z</dcterms:modified>
</cp:coreProperties>
</file>