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60" r:id="rId2"/>
  </p:sldIdLst>
  <p:sldSz cx="10693400" cy="7556500"/>
  <p:notesSz cx="6858000" cy="9144000"/>
  <p:embeddedFontLst>
    <p:embeddedFont>
      <p:font typeface="DM Sans" panose="020F0502020204030204" pitchFamily="2" charset="0"/>
      <p:regular r:id="rId3"/>
      <p:bold r:id="rId4"/>
      <p:italic r:id="rId5"/>
      <p:boldItalic r:id="rId6"/>
    </p:embeddedFont>
    <p:embeddedFont>
      <p:font typeface="League Spartan" panose="020B0604020202020204" charset="0"/>
      <p:regular r:id="rId7"/>
      <p:bold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>
        <p:scale>
          <a:sx n="65" d="100"/>
          <a:sy n="65" d="100"/>
        </p:scale>
        <p:origin x="1637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theme" Target="theme/theme1.xml"/><Relationship Id="rId5" Type="http://schemas.openxmlformats.org/officeDocument/2006/relationships/font" Target="fonts/font3.fntdata"/><Relationship Id="rId10" Type="http://schemas.openxmlformats.org/officeDocument/2006/relationships/viewProps" Target="viewProps.xml"/><Relationship Id="rId4" Type="http://schemas.openxmlformats.org/officeDocument/2006/relationships/font" Target="fonts/font2.fntdata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9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4" name="Group 5">
            <a:extLst>
              <a:ext uri="{FF2B5EF4-FFF2-40B4-BE49-F238E27FC236}">
                <a16:creationId xmlns:a16="http://schemas.microsoft.com/office/drawing/2014/main" id="{BFBB0893-4342-4288-1914-0C9CCCFE09D0}"/>
              </a:ext>
            </a:extLst>
          </p:cNvPr>
          <p:cNvGrpSpPr/>
          <p:nvPr/>
        </p:nvGrpSpPr>
        <p:grpSpPr>
          <a:xfrm>
            <a:off x="753116" y="727425"/>
            <a:ext cx="9183584" cy="6086100"/>
            <a:chOff x="753116" y="727425"/>
            <a:chExt cx="9183584" cy="6086100"/>
          </a:xfrm>
        </p:grpSpPr>
        <p:sp>
          <p:nvSpPr>
            <p:cNvPr id="67" name="AutoShape 67"/>
            <p:cNvSpPr/>
            <p:nvPr/>
          </p:nvSpPr>
          <p:spPr>
            <a:xfrm>
              <a:off x="756700" y="6813525"/>
              <a:ext cx="9180000" cy="0"/>
            </a:xfrm>
            <a:prstGeom prst="line">
              <a:avLst/>
            </a:prstGeom>
            <a:ln w="9525" cap="flat">
              <a:solidFill>
                <a:srgbClr val="666565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11" name="Group 210">
              <a:extLst>
                <a:ext uri="{FF2B5EF4-FFF2-40B4-BE49-F238E27FC236}">
                  <a16:creationId xmlns:a16="http://schemas.microsoft.com/office/drawing/2014/main" id="{E5B7817F-76D5-F859-455B-23423F1C319C}"/>
                </a:ext>
              </a:extLst>
            </p:cNvPr>
            <p:cNvGrpSpPr/>
            <p:nvPr/>
          </p:nvGrpSpPr>
          <p:grpSpPr>
            <a:xfrm>
              <a:off x="753116" y="2231822"/>
              <a:ext cx="8333021" cy="3786628"/>
              <a:chOff x="753116" y="2231822"/>
              <a:chExt cx="8333021" cy="3786628"/>
            </a:xfrm>
          </p:grpSpPr>
          <p:sp>
            <p:nvSpPr>
              <p:cNvPr id="133" name="AutoShape 133"/>
              <p:cNvSpPr/>
              <p:nvPr/>
            </p:nvSpPr>
            <p:spPr>
              <a:xfrm>
                <a:off x="5741915" y="3196561"/>
                <a:ext cx="0" cy="2821889"/>
              </a:xfrm>
              <a:prstGeom prst="line">
                <a:avLst/>
              </a:prstGeom>
              <a:ln w="9525" cap="flat">
                <a:solidFill>
                  <a:srgbClr val="A6A6A6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1" name="AutoShape 171"/>
              <p:cNvSpPr/>
              <p:nvPr/>
            </p:nvSpPr>
            <p:spPr>
              <a:xfrm>
                <a:off x="8234873" y="3196561"/>
                <a:ext cx="0" cy="2821889"/>
              </a:xfrm>
              <a:prstGeom prst="line">
                <a:avLst/>
              </a:prstGeom>
              <a:ln w="9525" cap="flat">
                <a:solidFill>
                  <a:srgbClr val="A6A6A6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" name="AutoShape 95"/>
              <p:cNvSpPr/>
              <p:nvPr/>
            </p:nvSpPr>
            <p:spPr>
              <a:xfrm>
                <a:off x="3248958" y="3196561"/>
                <a:ext cx="0" cy="2821889"/>
              </a:xfrm>
              <a:prstGeom prst="line">
                <a:avLst/>
              </a:prstGeom>
              <a:ln w="9525" cap="flat">
                <a:solidFill>
                  <a:srgbClr val="A6A6A6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" name="AutoShape 8"/>
              <p:cNvSpPr/>
              <p:nvPr/>
            </p:nvSpPr>
            <p:spPr>
              <a:xfrm flipH="1" flipV="1">
                <a:off x="1602581" y="2478890"/>
                <a:ext cx="7483556" cy="0"/>
              </a:xfrm>
              <a:prstGeom prst="line">
                <a:avLst/>
              </a:prstGeom>
              <a:ln w="9525" cap="flat">
                <a:solidFill>
                  <a:srgbClr val="A6A6A6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" name="AutoShape 9"/>
              <p:cNvSpPr/>
              <p:nvPr/>
            </p:nvSpPr>
            <p:spPr>
              <a:xfrm>
                <a:off x="5353134" y="2231822"/>
                <a:ext cx="0" cy="245965"/>
              </a:xfrm>
              <a:prstGeom prst="line">
                <a:avLst/>
              </a:prstGeom>
              <a:ln w="9525" cap="flat">
                <a:solidFill>
                  <a:srgbClr val="A6A6A6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" name="AutoShape 10"/>
              <p:cNvSpPr/>
              <p:nvPr/>
            </p:nvSpPr>
            <p:spPr>
              <a:xfrm>
                <a:off x="4099521" y="2479994"/>
                <a:ext cx="0" cy="245965"/>
              </a:xfrm>
              <a:prstGeom prst="line">
                <a:avLst/>
              </a:prstGeom>
              <a:ln w="9525" cap="flat">
                <a:solidFill>
                  <a:srgbClr val="A6A6A6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AutoShape 11"/>
              <p:cNvSpPr/>
              <p:nvPr/>
            </p:nvSpPr>
            <p:spPr>
              <a:xfrm>
                <a:off x="1606563" y="2479994"/>
                <a:ext cx="0" cy="245965"/>
              </a:xfrm>
              <a:prstGeom prst="line">
                <a:avLst/>
              </a:prstGeom>
              <a:ln w="9525" cap="flat">
                <a:solidFill>
                  <a:srgbClr val="A6A6A6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AutoShape 12"/>
              <p:cNvSpPr/>
              <p:nvPr/>
            </p:nvSpPr>
            <p:spPr>
              <a:xfrm>
                <a:off x="6592478" y="2476335"/>
                <a:ext cx="0" cy="245965"/>
              </a:xfrm>
              <a:prstGeom prst="line">
                <a:avLst/>
              </a:prstGeom>
              <a:ln w="9525" cap="flat">
                <a:solidFill>
                  <a:srgbClr val="A6A6A6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AutoShape 13"/>
              <p:cNvSpPr/>
              <p:nvPr/>
            </p:nvSpPr>
            <p:spPr>
              <a:xfrm>
                <a:off x="9085437" y="2476335"/>
                <a:ext cx="0" cy="245965"/>
              </a:xfrm>
              <a:prstGeom prst="line">
                <a:avLst/>
              </a:prstGeom>
              <a:ln w="9525" cap="flat">
                <a:solidFill>
                  <a:srgbClr val="A6A6A6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AutoShape 14"/>
              <p:cNvSpPr/>
              <p:nvPr/>
            </p:nvSpPr>
            <p:spPr>
              <a:xfrm>
                <a:off x="756000" y="3196561"/>
                <a:ext cx="0" cy="2821889"/>
              </a:xfrm>
              <a:prstGeom prst="line">
                <a:avLst/>
              </a:prstGeom>
              <a:ln w="9525" cap="flat">
                <a:solidFill>
                  <a:srgbClr val="A6A6A6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AutoShape 15"/>
              <p:cNvSpPr/>
              <p:nvPr/>
            </p:nvSpPr>
            <p:spPr>
              <a:xfrm flipH="1">
                <a:off x="755498" y="3876128"/>
                <a:ext cx="244743" cy="0"/>
              </a:xfrm>
              <a:prstGeom prst="line">
                <a:avLst/>
              </a:prstGeom>
              <a:ln w="9525" cap="flat">
                <a:solidFill>
                  <a:srgbClr val="A6A6A6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" name="AutoShape 96"/>
              <p:cNvSpPr/>
              <p:nvPr/>
            </p:nvSpPr>
            <p:spPr>
              <a:xfrm flipH="1">
                <a:off x="3248456" y="3876128"/>
                <a:ext cx="244743" cy="0"/>
              </a:xfrm>
              <a:prstGeom prst="line">
                <a:avLst/>
              </a:prstGeom>
              <a:ln w="9525" cap="flat">
                <a:solidFill>
                  <a:srgbClr val="A6A6A6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" name="AutoShape 134"/>
              <p:cNvSpPr/>
              <p:nvPr/>
            </p:nvSpPr>
            <p:spPr>
              <a:xfrm flipH="1">
                <a:off x="5741413" y="3876128"/>
                <a:ext cx="244743" cy="0"/>
              </a:xfrm>
              <a:prstGeom prst="line">
                <a:avLst/>
              </a:prstGeom>
              <a:ln w="9525" cap="flat">
                <a:solidFill>
                  <a:srgbClr val="A6A6A6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2" name="AutoShape 172"/>
              <p:cNvSpPr/>
              <p:nvPr/>
            </p:nvSpPr>
            <p:spPr>
              <a:xfrm flipH="1">
                <a:off x="8234371" y="3876128"/>
                <a:ext cx="244743" cy="0"/>
              </a:xfrm>
              <a:prstGeom prst="line">
                <a:avLst/>
              </a:prstGeom>
              <a:ln w="9525" cap="flat">
                <a:solidFill>
                  <a:srgbClr val="A6A6A6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AutoShape 22"/>
              <p:cNvSpPr/>
              <p:nvPr/>
            </p:nvSpPr>
            <p:spPr>
              <a:xfrm flipH="1">
                <a:off x="755498" y="4588966"/>
                <a:ext cx="244743" cy="0"/>
              </a:xfrm>
              <a:prstGeom prst="line">
                <a:avLst/>
              </a:prstGeom>
              <a:ln w="9525" cap="flat">
                <a:solidFill>
                  <a:srgbClr val="A6A6A6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" name="AutoShape 103"/>
              <p:cNvSpPr/>
              <p:nvPr/>
            </p:nvSpPr>
            <p:spPr>
              <a:xfrm flipH="1">
                <a:off x="3248456" y="4588966"/>
                <a:ext cx="244743" cy="0"/>
              </a:xfrm>
              <a:prstGeom prst="line">
                <a:avLst/>
              </a:prstGeom>
              <a:ln w="9525" cap="flat">
                <a:solidFill>
                  <a:srgbClr val="A6A6A6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1" name="AutoShape 141"/>
              <p:cNvSpPr/>
              <p:nvPr/>
            </p:nvSpPr>
            <p:spPr>
              <a:xfrm flipH="1">
                <a:off x="5741413" y="4588966"/>
                <a:ext cx="244743" cy="0"/>
              </a:xfrm>
              <a:prstGeom prst="line">
                <a:avLst/>
              </a:prstGeom>
              <a:ln w="9525" cap="flat">
                <a:solidFill>
                  <a:srgbClr val="A6A6A6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9" name="AutoShape 179"/>
              <p:cNvSpPr/>
              <p:nvPr/>
            </p:nvSpPr>
            <p:spPr>
              <a:xfrm flipH="1">
                <a:off x="8234371" y="4588966"/>
                <a:ext cx="244743" cy="0"/>
              </a:xfrm>
              <a:prstGeom prst="line">
                <a:avLst/>
              </a:prstGeom>
              <a:ln w="9525" cap="flat">
                <a:solidFill>
                  <a:srgbClr val="A6A6A6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AutoShape 29"/>
              <p:cNvSpPr/>
              <p:nvPr/>
            </p:nvSpPr>
            <p:spPr>
              <a:xfrm flipH="1">
                <a:off x="755498" y="5301803"/>
                <a:ext cx="244743" cy="0"/>
              </a:xfrm>
              <a:prstGeom prst="line">
                <a:avLst/>
              </a:prstGeom>
              <a:ln w="9525" cap="flat">
                <a:solidFill>
                  <a:srgbClr val="A6A6A6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" name="AutoShape 110"/>
              <p:cNvSpPr/>
              <p:nvPr/>
            </p:nvSpPr>
            <p:spPr>
              <a:xfrm flipH="1">
                <a:off x="3248456" y="5301803"/>
                <a:ext cx="244743" cy="0"/>
              </a:xfrm>
              <a:prstGeom prst="line">
                <a:avLst/>
              </a:prstGeom>
              <a:ln w="9525" cap="flat">
                <a:solidFill>
                  <a:srgbClr val="A6A6A6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8" name="AutoShape 148"/>
              <p:cNvSpPr/>
              <p:nvPr/>
            </p:nvSpPr>
            <p:spPr>
              <a:xfrm flipH="1">
                <a:off x="5741413" y="5301803"/>
                <a:ext cx="244743" cy="0"/>
              </a:xfrm>
              <a:prstGeom prst="line">
                <a:avLst/>
              </a:prstGeom>
              <a:ln w="9525" cap="flat">
                <a:solidFill>
                  <a:srgbClr val="A6A6A6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" name="AutoShape 186"/>
              <p:cNvSpPr/>
              <p:nvPr/>
            </p:nvSpPr>
            <p:spPr>
              <a:xfrm flipH="1">
                <a:off x="8234371" y="5301803"/>
                <a:ext cx="244743" cy="0"/>
              </a:xfrm>
              <a:prstGeom prst="line">
                <a:avLst/>
              </a:prstGeom>
              <a:ln w="9525" cap="flat">
                <a:solidFill>
                  <a:srgbClr val="A6A6A6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AutoShape 36"/>
              <p:cNvSpPr/>
              <p:nvPr/>
            </p:nvSpPr>
            <p:spPr>
              <a:xfrm flipH="1">
                <a:off x="753116" y="6014639"/>
                <a:ext cx="299511" cy="0"/>
              </a:xfrm>
              <a:prstGeom prst="line">
                <a:avLst/>
              </a:prstGeom>
              <a:ln w="9525" cap="flat">
                <a:solidFill>
                  <a:srgbClr val="A6A6A6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" name="AutoShape 117"/>
              <p:cNvSpPr/>
              <p:nvPr/>
            </p:nvSpPr>
            <p:spPr>
              <a:xfrm flipH="1">
                <a:off x="3243262" y="6014639"/>
                <a:ext cx="266604" cy="0"/>
              </a:xfrm>
              <a:prstGeom prst="line">
                <a:avLst/>
              </a:prstGeom>
              <a:ln w="9525" cap="flat">
                <a:solidFill>
                  <a:srgbClr val="A6A6A6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" name="AutoShape 155"/>
              <p:cNvSpPr/>
              <p:nvPr/>
            </p:nvSpPr>
            <p:spPr>
              <a:xfrm flipH="1">
                <a:off x="5738812" y="6014639"/>
                <a:ext cx="256868" cy="0"/>
              </a:xfrm>
              <a:prstGeom prst="line">
                <a:avLst/>
              </a:prstGeom>
              <a:ln w="9525" cap="flat">
                <a:solidFill>
                  <a:srgbClr val="A6A6A6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3" name="AutoShape 193"/>
              <p:cNvSpPr/>
              <p:nvPr/>
            </p:nvSpPr>
            <p:spPr>
              <a:xfrm flipH="1">
                <a:off x="8229599" y="6014639"/>
                <a:ext cx="256657" cy="0"/>
              </a:xfrm>
              <a:prstGeom prst="line">
                <a:avLst/>
              </a:prstGeom>
              <a:ln w="9525" cap="flat">
                <a:solidFill>
                  <a:srgbClr val="A6A6A6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9" name="Group 208">
              <a:extLst>
                <a:ext uri="{FF2B5EF4-FFF2-40B4-BE49-F238E27FC236}">
                  <a16:creationId xmlns:a16="http://schemas.microsoft.com/office/drawing/2014/main" id="{71D35DC7-67F9-2417-6892-29DC5A8EEB28}"/>
                </a:ext>
              </a:extLst>
            </p:cNvPr>
            <p:cNvGrpSpPr/>
            <p:nvPr/>
          </p:nvGrpSpPr>
          <p:grpSpPr>
            <a:xfrm>
              <a:off x="756000" y="1426959"/>
              <a:ext cx="9180000" cy="4824057"/>
              <a:chOff x="756000" y="1426959"/>
              <a:chExt cx="9180000" cy="4824057"/>
            </a:xfrm>
          </p:grpSpPr>
          <p:grpSp>
            <p:nvGrpSpPr>
              <p:cNvPr id="64" name="Group 63">
                <a:extLst>
                  <a:ext uri="{FF2B5EF4-FFF2-40B4-BE49-F238E27FC236}">
                    <a16:creationId xmlns:a16="http://schemas.microsoft.com/office/drawing/2014/main" id="{23790196-5EAD-BBDB-0EE1-76BE21EB0334}"/>
                  </a:ext>
                </a:extLst>
              </p:cNvPr>
              <p:cNvGrpSpPr/>
              <p:nvPr/>
            </p:nvGrpSpPr>
            <p:grpSpPr>
              <a:xfrm>
                <a:off x="4113790" y="1426959"/>
                <a:ext cx="2478689" cy="808522"/>
                <a:chOff x="4113790" y="1426959"/>
                <a:chExt cx="2478689" cy="808522"/>
              </a:xfrm>
            </p:grpSpPr>
            <p:sp>
              <p:nvSpPr>
                <p:cNvPr id="3" name="Freeform 3"/>
                <p:cNvSpPr/>
                <p:nvPr/>
              </p:nvSpPr>
              <p:spPr>
                <a:xfrm>
                  <a:off x="4113790" y="1426959"/>
                  <a:ext cx="2478689" cy="808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26450" h="236960">
                      <a:moveTo>
                        <a:pt x="0" y="0"/>
                      </a:moveTo>
                      <a:lnTo>
                        <a:pt x="726450" y="0"/>
                      </a:lnTo>
                      <a:lnTo>
                        <a:pt x="726450" y="236960"/>
                      </a:lnTo>
                      <a:lnTo>
                        <a:pt x="0" y="23696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 cap="sq">
                  <a:solidFill>
                    <a:srgbClr val="A6A6A6"/>
                  </a:solidFill>
                  <a:prstDash val="solid"/>
                  <a:miter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" name="Freeform 6"/>
                <p:cNvSpPr/>
                <p:nvPr/>
              </p:nvSpPr>
              <p:spPr>
                <a:xfrm>
                  <a:off x="4113790" y="1426959"/>
                  <a:ext cx="2477015" cy="4042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25960" h="118480">
                      <a:moveTo>
                        <a:pt x="0" y="0"/>
                      </a:moveTo>
                      <a:lnTo>
                        <a:pt x="725960" y="0"/>
                      </a:lnTo>
                      <a:lnTo>
                        <a:pt x="725960" y="118480"/>
                      </a:lnTo>
                      <a:lnTo>
                        <a:pt x="0" y="118480"/>
                      </a:lnTo>
                      <a:close/>
                    </a:path>
                  </a:pathLst>
                </a:custGeom>
                <a:solidFill>
                  <a:srgbClr val="991C29"/>
                </a:solidFill>
                <a:ln w="9525" cap="sq">
                  <a:solidFill>
                    <a:srgbClr val="991C29"/>
                  </a:solidFill>
                  <a:prstDash val="solid"/>
                  <a:miter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" name="TextBox 69"/>
                <p:cNvSpPr txBox="1"/>
                <p:nvPr/>
              </p:nvSpPr>
              <p:spPr>
                <a:xfrm>
                  <a:off x="4188755" y="1507165"/>
                  <a:ext cx="2327085" cy="243849"/>
                </a:xfrm>
                <a:prstGeom prst="rect">
                  <a:avLst/>
                </a:prstGeom>
              </p:spPr>
              <p:txBody>
                <a:bodyPr lIns="0" tIns="0" rIns="0" bIns="0" rtlCol="0" anchor="t">
                  <a:spAutoFit/>
                </a:bodyPr>
                <a:lstStyle/>
                <a:p>
                  <a:pPr algn="ctr">
                    <a:lnSpc>
                      <a:spcPts val="1960"/>
                    </a:lnSpc>
                  </a:pPr>
                  <a:r>
                    <a:rPr lang="en-US" sz="1400" b="1" dirty="0">
                      <a:solidFill>
                        <a:srgbClr val="FFFFFF"/>
                      </a:solidFill>
                      <a:latin typeface="League Spartan" pitchFamily="2" charset="0"/>
                    </a:rPr>
                    <a:t>NOM</a:t>
                  </a:r>
                </a:p>
              </p:txBody>
            </p:sp>
            <p:sp>
              <p:nvSpPr>
                <p:cNvPr id="70" name="TextBox 70"/>
                <p:cNvSpPr txBox="1"/>
                <p:nvPr/>
              </p:nvSpPr>
              <p:spPr>
                <a:xfrm>
                  <a:off x="4189592" y="1959223"/>
                  <a:ext cx="2327085" cy="171265"/>
                </a:xfrm>
                <a:prstGeom prst="rect">
                  <a:avLst/>
                </a:prstGeom>
              </p:spPr>
              <p:txBody>
                <a:bodyPr lIns="0" tIns="0" rIns="0" bIns="0" rtlCol="0" anchor="t">
                  <a:spAutoFit/>
                </a:bodyPr>
                <a:lstStyle/>
                <a:p>
                  <a:pPr algn="ctr">
                    <a:lnSpc>
                      <a:spcPts val="1399"/>
                    </a:lnSpc>
                  </a:pPr>
                  <a:r>
                    <a:rPr lang="en-US" sz="999" dirty="0">
                      <a:solidFill>
                        <a:srgbClr val="606060"/>
                      </a:solidFill>
                      <a:latin typeface="DM Sans"/>
                    </a:rPr>
                    <a:t>Position</a:t>
                  </a:r>
                </a:p>
              </p:txBody>
            </p:sp>
          </p:grpSp>
          <p:grpSp>
            <p:nvGrpSpPr>
              <p:cNvPr id="49" name="Group 48">
                <a:extLst>
                  <a:ext uri="{FF2B5EF4-FFF2-40B4-BE49-F238E27FC236}">
                    <a16:creationId xmlns:a16="http://schemas.microsoft.com/office/drawing/2014/main" id="{B1BADD46-0413-1F76-3068-320CD829133F}"/>
                  </a:ext>
                </a:extLst>
              </p:cNvPr>
              <p:cNvGrpSpPr/>
              <p:nvPr/>
            </p:nvGrpSpPr>
            <p:grpSpPr>
              <a:xfrm>
                <a:off x="756000" y="2722300"/>
                <a:ext cx="1701127" cy="677368"/>
                <a:chOff x="756000" y="2722300"/>
                <a:chExt cx="1701127" cy="677368"/>
              </a:xfrm>
            </p:grpSpPr>
            <p:sp>
              <p:nvSpPr>
                <p:cNvPr id="44" name="Freeform 44"/>
                <p:cNvSpPr/>
                <p:nvPr/>
              </p:nvSpPr>
              <p:spPr>
                <a:xfrm>
                  <a:off x="756000" y="2722300"/>
                  <a:ext cx="1701127" cy="6773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9646" h="242753">
                      <a:moveTo>
                        <a:pt x="0" y="0"/>
                      </a:moveTo>
                      <a:lnTo>
                        <a:pt x="609646" y="0"/>
                      </a:lnTo>
                      <a:lnTo>
                        <a:pt x="609646" y="242753"/>
                      </a:lnTo>
                      <a:lnTo>
                        <a:pt x="0" y="24275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 cap="sq">
                  <a:solidFill>
                    <a:srgbClr val="A6A6A6"/>
                  </a:solidFill>
                  <a:prstDash val="solid"/>
                  <a:miter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" name="Freeform 47"/>
                <p:cNvSpPr/>
                <p:nvPr/>
              </p:nvSpPr>
              <p:spPr>
                <a:xfrm>
                  <a:off x="756000" y="2722300"/>
                  <a:ext cx="1697780" cy="3386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8446" h="121377">
                      <a:moveTo>
                        <a:pt x="0" y="0"/>
                      </a:moveTo>
                      <a:lnTo>
                        <a:pt x="608446" y="0"/>
                      </a:lnTo>
                      <a:lnTo>
                        <a:pt x="608446" y="121377"/>
                      </a:lnTo>
                      <a:lnTo>
                        <a:pt x="0" y="121377"/>
                      </a:lnTo>
                      <a:close/>
                    </a:path>
                  </a:pathLst>
                </a:custGeom>
                <a:solidFill>
                  <a:srgbClr val="991C29"/>
                </a:solidFill>
                <a:ln w="9525" cap="sq">
                  <a:solidFill>
                    <a:srgbClr val="991C29"/>
                  </a:solidFill>
                  <a:prstDash val="solid"/>
                  <a:miter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4" name="TextBox 74"/>
                <p:cNvSpPr txBox="1"/>
                <p:nvPr/>
              </p:nvSpPr>
              <p:spPr>
                <a:xfrm>
                  <a:off x="930688" y="2805913"/>
                  <a:ext cx="1348404" cy="171457"/>
                </a:xfrm>
                <a:prstGeom prst="rect">
                  <a:avLst/>
                </a:prstGeom>
              </p:spPr>
              <p:txBody>
                <a:bodyPr lIns="0" tIns="0" rIns="0" bIns="0" rtlCol="0" anchor="t">
                  <a:spAutoFit/>
                </a:bodyPr>
                <a:lstStyle/>
                <a:p>
                  <a:pPr algn="ctr">
                    <a:lnSpc>
                      <a:spcPts val="1399"/>
                    </a:lnSpc>
                  </a:pPr>
                  <a:r>
                    <a:rPr lang="en-US" sz="1000" b="1" dirty="0">
                      <a:solidFill>
                        <a:srgbClr val="FFFFFF"/>
                      </a:solidFill>
                      <a:latin typeface="League Spartan" pitchFamily="2" charset="0"/>
                    </a:rPr>
                    <a:t>NOM</a:t>
                  </a:r>
                  <a:endParaRPr lang="en-US" sz="999" b="1" dirty="0">
                    <a:solidFill>
                      <a:srgbClr val="FFFFFF"/>
                    </a:solidFill>
                    <a:latin typeface="League Spartan" pitchFamily="2" charset="0"/>
                  </a:endParaRPr>
                </a:p>
              </p:txBody>
            </p:sp>
            <p:sp>
              <p:nvSpPr>
                <p:cNvPr id="75" name="TextBox 75"/>
                <p:cNvSpPr txBox="1"/>
                <p:nvPr/>
              </p:nvSpPr>
              <p:spPr>
                <a:xfrm>
                  <a:off x="961194" y="3165784"/>
                  <a:ext cx="1294034" cy="121765"/>
                </a:xfrm>
                <a:prstGeom prst="rect">
                  <a:avLst/>
                </a:prstGeom>
              </p:spPr>
              <p:txBody>
                <a:bodyPr lIns="0" tIns="0" rIns="0" bIns="0" rtlCol="0" anchor="t">
                  <a:spAutoFit/>
                </a:bodyPr>
                <a:lstStyle/>
                <a:p>
                  <a:pPr algn="ctr">
                    <a:lnSpc>
                      <a:spcPts val="979"/>
                    </a:lnSpc>
                  </a:pPr>
                  <a:r>
                    <a:rPr lang="en-US" sz="699" dirty="0">
                      <a:solidFill>
                        <a:srgbClr val="606060"/>
                      </a:solidFill>
                      <a:latin typeface="DM Sans"/>
                    </a:rPr>
                    <a:t>Position</a:t>
                  </a:r>
                </a:p>
              </p:txBody>
            </p:sp>
          </p:grpSp>
          <p:grpSp>
            <p:nvGrpSpPr>
              <p:cNvPr id="52" name="Group 51">
                <a:extLst>
                  <a:ext uri="{FF2B5EF4-FFF2-40B4-BE49-F238E27FC236}">
                    <a16:creationId xmlns:a16="http://schemas.microsoft.com/office/drawing/2014/main" id="{E01C407F-4CA8-C0D2-0D39-225C4600E1CA}"/>
                  </a:ext>
                </a:extLst>
              </p:cNvPr>
              <p:cNvGrpSpPr/>
              <p:nvPr/>
            </p:nvGrpSpPr>
            <p:grpSpPr>
              <a:xfrm>
                <a:off x="3248958" y="2722300"/>
                <a:ext cx="1701127" cy="677368"/>
                <a:chOff x="3248958" y="2722300"/>
                <a:chExt cx="1701127" cy="677368"/>
              </a:xfrm>
            </p:grpSpPr>
            <p:sp>
              <p:nvSpPr>
                <p:cNvPr id="50" name="Freeform 50"/>
                <p:cNvSpPr/>
                <p:nvPr/>
              </p:nvSpPr>
              <p:spPr>
                <a:xfrm>
                  <a:off x="3248958" y="2722300"/>
                  <a:ext cx="1701127" cy="6773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9646" h="242753">
                      <a:moveTo>
                        <a:pt x="0" y="0"/>
                      </a:moveTo>
                      <a:lnTo>
                        <a:pt x="609646" y="0"/>
                      </a:lnTo>
                      <a:lnTo>
                        <a:pt x="609646" y="242753"/>
                      </a:lnTo>
                      <a:lnTo>
                        <a:pt x="0" y="24275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 cap="sq">
                  <a:solidFill>
                    <a:srgbClr val="A6A6A6"/>
                  </a:solidFill>
                  <a:prstDash val="solid"/>
                  <a:miter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" name="Freeform 53"/>
                <p:cNvSpPr/>
                <p:nvPr/>
              </p:nvSpPr>
              <p:spPr>
                <a:xfrm>
                  <a:off x="3248958" y="2722300"/>
                  <a:ext cx="1697780" cy="3386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8446" h="121377">
                      <a:moveTo>
                        <a:pt x="0" y="0"/>
                      </a:moveTo>
                      <a:lnTo>
                        <a:pt x="608446" y="0"/>
                      </a:lnTo>
                      <a:lnTo>
                        <a:pt x="608446" y="121377"/>
                      </a:lnTo>
                      <a:lnTo>
                        <a:pt x="0" y="121377"/>
                      </a:lnTo>
                      <a:close/>
                    </a:path>
                  </a:pathLst>
                </a:custGeom>
                <a:solidFill>
                  <a:srgbClr val="991C29"/>
                </a:solidFill>
                <a:ln w="9525" cap="sq">
                  <a:solidFill>
                    <a:srgbClr val="991C29"/>
                  </a:solidFill>
                  <a:prstDash val="solid"/>
                  <a:miter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" name="TextBox 77"/>
                <p:cNvSpPr txBox="1"/>
                <p:nvPr/>
              </p:nvSpPr>
              <p:spPr>
                <a:xfrm>
                  <a:off x="3423646" y="2805913"/>
                  <a:ext cx="1348404" cy="171457"/>
                </a:xfrm>
                <a:prstGeom prst="rect">
                  <a:avLst/>
                </a:prstGeom>
              </p:spPr>
              <p:txBody>
                <a:bodyPr lIns="0" tIns="0" rIns="0" bIns="0" rtlCol="0" anchor="t">
                  <a:spAutoFit/>
                </a:bodyPr>
                <a:lstStyle/>
                <a:p>
                  <a:pPr algn="ctr">
                    <a:lnSpc>
                      <a:spcPts val="1399"/>
                    </a:lnSpc>
                  </a:pPr>
                  <a:r>
                    <a:rPr lang="en-US" sz="1000" b="1" dirty="0">
                      <a:solidFill>
                        <a:srgbClr val="FFFFFF"/>
                      </a:solidFill>
                      <a:latin typeface="League Spartan" pitchFamily="2" charset="0"/>
                    </a:rPr>
                    <a:t>NOM</a:t>
                  </a:r>
                  <a:endParaRPr lang="en-US" sz="999" b="1" dirty="0">
                    <a:solidFill>
                      <a:srgbClr val="FFFFFF"/>
                    </a:solidFill>
                    <a:latin typeface="League Spartan" pitchFamily="2" charset="0"/>
                  </a:endParaRPr>
                </a:p>
              </p:txBody>
            </p:sp>
            <p:sp>
              <p:nvSpPr>
                <p:cNvPr id="78" name="TextBox 78"/>
                <p:cNvSpPr txBox="1"/>
                <p:nvPr/>
              </p:nvSpPr>
              <p:spPr>
                <a:xfrm>
                  <a:off x="3452504" y="3165784"/>
                  <a:ext cx="1294034" cy="121765"/>
                </a:xfrm>
                <a:prstGeom prst="rect">
                  <a:avLst/>
                </a:prstGeom>
              </p:spPr>
              <p:txBody>
                <a:bodyPr lIns="0" tIns="0" rIns="0" bIns="0" rtlCol="0" anchor="t">
                  <a:spAutoFit/>
                </a:bodyPr>
                <a:lstStyle/>
                <a:p>
                  <a:pPr algn="ctr">
                    <a:lnSpc>
                      <a:spcPts val="979"/>
                    </a:lnSpc>
                  </a:pPr>
                  <a:r>
                    <a:rPr lang="en-US" sz="699" dirty="0">
                      <a:solidFill>
                        <a:srgbClr val="606060"/>
                      </a:solidFill>
                      <a:latin typeface="DM Sans"/>
                    </a:rPr>
                    <a:t>Position</a:t>
                  </a:r>
                </a:p>
              </p:txBody>
            </p:sp>
          </p:grpSp>
          <p:grpSp>
            <p:nvGrpSpPr>
              <p:cNvPr id="55" name="Group 54">
                <a:extLst>
                  <a:ext uri="{FF2B5EF4-FFF2-40B4-BE49-F238E27FC236}">
                    <a16:creationId xmlns:a16="http://schemas.microsoft.com/office/drawing/2014/main" id="{FE99FB27-3C3D-D0CC-D9A7-F4BBC79DB5EF}"/>
                  </a:ext>
                </a:extLst>
              </p:cNvPr>
              <p:cNvGrpSpPr/>
              <p:nvPr/>
            </p:nvGrpSpPr>
            <p:grpSpPr>
              <a:xfrm>
                <a:off x="5741915" y="2722300"/>
                <a:ext cx="1701127" cy="677368"/>
                <a:chOff x="5741915" y="2722300"/>
                <a:chExt cx="1701127" cy="677368"/>
              </a:xfrm>
            </p:grpSpPr>
            <p:sp>
              <p:nvSpPr>
                <p:cNvPr id="62" name="Freeform 62"/>
                <p:cNvSpPr/>
                <p:nvPr/>
              </p:nvSpPr>
              <p:spPr>
                <a:xfrm>
                  <a:off x="5741915" y="2722300"/>
                  <a:ext cx="1701127" cy="6773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9646" h="242753">
                      <a:moveTo>
                        <a:pt x="0" y="0"/>
                      </a:moveTo>
                      <a:lnTo>
                        <a:pt x="609646" y="0"/>
                      </a:lnTo>
                      <a:lnTo>
                        <a:pt x="609646" y="242753"/>
                      </a:lnTo>
                      <a:lnTo>
                        <a:pt x="0" y="24275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 cap="sq">
                  <a:solidFill>
                    <a:srgbClr val="A6A6A6"/>
                  </a:solidFill>
                  <a:prstDash val="solid"/>
                  <a:miter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5" name="Freeform 65"/>
                <p:cNvSpPr/>
                <p:nvPr/>
              </p:nvSpPr>
              <p:spPr>
                <a:xfrm>
                  <a:off x="5741915" y="2722300"/>
                  <a:ext cx="1697780" cy="3386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8446" h="121377">
                      <a:moveTo>
                        <a:pt x="0" y="0"/>
                      </a:moveTo>
                      <a:lnTo>
                        <a:pt x="608446" y="0"/>
                      </a:lnTo>
                      <a:lnTo>
                        <a:pt x="608446" y="121377"/>
                      </a:lnTo>
                      <a:lnTo>
                        <a:pt x="0" y="121377"/>
                      </a:lnTo>
                      <a:close/>
                    </a:path>
                  </a:pathLst>
                </a:custGeom>
                <a:solidFill>
                  <a:srgbClr val="991C29"/>
                </a:solidFill>
                <a:ln w="9525" cap="sq">
                  <a:solidFill>
                    <a:srgbClr val="991C29"/>
                  </a:solidFill>
                  <a:prstDash val="solid"/>
                  <a:miter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0" name="TextBox 80"/>
                <p:cNvSpPr txBox="1"/>
                <p:nvPr/>
              </p:nvSpPr>
              <p:spPr>
                <a:xfrm>
                  <a:off x="5916604" y="2805913"/>
                  <a:ext cx="1348404" cy="171457"/>
                </a:xfrm>
                <a:prstGeom prst="rect">
                  <a:avLst/>
                </a:prstGeom>
              </p:spPr>
              <p:txBody>
                <a:bodyPr lIns="0" tIns="0" rIns="0" bIns="0" rtlCol="0" anchor="t">
                  <a:spAutoFit/>
                </a:bodyPr>
                <a:lstStyle/>
                <a:p>
                  <a:pPr algn="ctr">
                    <a:lnSpc>
                      <a:spcPts val="1399"/>
                    </a:lnSpc>
                  </a:pPr>
                  <a:r>
                    <a:rPr lang="en-US" sz="1000" b="1" dirty="0">
                      <a:solidFill>
                        <a:srgbClr val="FFFFFF"/>
                      </a:solidFill>
                      <a:latin typeface="League Spartan" pitchFamily="2" charset="0"/>
                    </a:rPr>
                    <a:t>NOM</a:t>
                  </a:r>
                  <a:endParaRPr lang="en-US" sz="999" b="1" dirty="0">
                    <a:solidFill>
                      <a:srgbClr val="FFFFFF"/>
                    </a:solidFill>
                    <a:latin typeface="League Spartan" pitchFamily="2" charset="0"/>
                  </a:endParaRPr>
                </a:p>
              </p:txBody>
            </p:sp>
            <p:sp>
              <p:nvSpPr>
                <p:cNvPr id="81" name="TextBox 81"/>
                <p:cNvSpPr txBox="1"/>
                <p:nvPr/>
              </p:nvSpPr>
              <p:spPr>
                <a:xfrm>
                  <a:off x="5945461" y="3165784"/>
                  <a:ext cx="1294034" cy="121765"/>
                </a:xfrm>
                <a:prstGeom prst="rect">
                  <a:avLst/>
                </a:prstGeom>
              </p:spPr>
              <p:txBody>
                <a:bodyPr lIns="0" tIns="0" rIns="0" bIns="0" rtlCol="0" anchor="t">
                  <a:spAutoFit/>
                </a:bodyPr>
                <a:lstStyle/>
                <a:p>
                  <a:pPr algn="ctr">
                    <a:lnSpc>
                      <a:spcPts val="979"/>
                    </a:lnSpc>
                  </a:pPr>
                  <a:r>
                    <a:rPr lang="en-US" sz="699" dirty="0">
                      <a:solidFill>
                        <a:srgbClr val="606060"/>
                      </a:solidFill>
                      <a:latin typeface="DM Sans"/>
                    </a:rPr>
                    <a:t>Position</a:t>
                  </a:r>
                </a:p>
              </p:txBody>
            </p:sp>
          </p:grpSp>
          <p:grpSp>
            <p:nvGrpSpPr>
              <p:cNvPr id="58" name="Group 57">
                <a:extLst>
                  <a:ext uri="{FF2B5EF4-FFF2-40B4-BE49-F238E27FC236}">
                    <a16:creationId xmlns:a16="http://schemas.microsoft.com/office/drawing/2014/main" id="{F312E36E-AAB2-0DE6-2CB4-39B7D5E82671}"/>
                  </a:ext>
                </a:extLst>
              </p:cNvPr>
              <p:cNvGrpSpPr/>
              <p:nvPr/>
            </p:nvGrpSpPr>
            <p:grpSpPr>
              <a:xfrm>
                <a:off x="8234873" y="2722300"/>
                <a:ext cx="1701127" cy="677368"/>
                <a:chOff x="8234873" y="2722300"/>
                <a:chExt cx="1701127" cy="677368"/>
              </a:xfrm>
            </p:grpSpPr>
            <p:sp>
              <p:nvSpPr>
                <p:cNvPr id="56" name="Freeform 56"/>
                <p:cNvSpPr/>
                <p:nvPr/>
              </p:nvSpPr>
              <p:spPr>
                <a:xfrm>
                  <a:off x="8234873" y="2722300"/>
                  <a:ext cx="1701127" cy="6773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9646" h="242753">
                      <a:moveTo>
                        <a:pt x="0" y="0"/>
                      </a:moveTo>
                      <a:lnTo>
                        <a:pt x="609646" y="0"/>
                      </a:lnTo>
                      <a:lnTo>
                        <a:pt x="609646" y="242753"/>
                      </a:lnTo>
                      <a:lnTo>
                        <a:pt x="0" y="24275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 cap="sq">
                  <a:solidFill>
                    <a:srgbClr val="A6A6A6"/>
                  </a:solidFill>
                  <a:prstDash val="solid"/>
                  <a:miter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" name="Freeform 59"/>
                <p:cNvSpPr/>
                <p:nvPr/>
              </p:nvSpPr>
              <p:spPr>
                <a:xfrm>
                  <a:off x="8234873" y="2722300"/>
                  <a:ext cx="1697780" cy="3386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8446" h="121377">
                      <a:moveTo>
                        <a:pt x="0" y="0"/>
                      </a:moveTo>
                      <a:lnTo>
                        <a:pt x="608446" y="0"/>
                      </a:lnTo>
                      <a:lnTo>
                        <a:pt x="608446" y="121377"/>
                      </a:lnTo>
                      <a:lnTo>
                        <a:pt x="0" y="121377"/>
                      </a:lnTo>
                      <a:close/>
                    </a:path>
                  </a:pathLst>
                </a:custGeom>
                <a:solidFill>
                  <a:srgbClr val="991C29"/>
                </a:solidFill>
                <a:ln w="9525" cap="sq">
                  <a:solidFill>
                    <a:srgbClr val="991C29"/>
                  </a:solidFill>
                  <a:prstDash val="solid"/>
                  <a:miter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" name="TextBox 83"/>
                <p:cNvSpPr txBox="1"/>
                <p:nvPr/>
              </p:nvSpPr>
              <p:spPr>
                <a:xfrm>
                  <a:off x="8409561" y="2805913"/>
                  <a:ext cx="1348404" cy="171457"/>
                </a:xfrm>
                <a:prstGeom prst="rect">
                  <a:avLst/>
                </a:prstGeom>
              </p:spPr>
              <p:txBody>
                <a:bodyPr lIns="0" tIns="0" rIns="0" bIns="0" rtlCol="0" anchor="t">
                  <a:spAutoFit/>
                </a:bodyPr>
                <a:lstStyle/>
                <a:p>
                  <a:pPr algn="ctr">
                    <a:lnSpc>
                      <a:spcPts val="1399"/>
                    </a:lnSpc>
                  </a:pPr>
                  <a:r>
                    <a:rPr lang="en-US" sz="1000" b="1" dirty="0">
                      <a:solidFill>
                        <a:srgbClr val="FFFFFF"/>
                      </a:solidFill>
                      <a:latin typeface="League Spartan" pitchFamily="2" charset="0"/>
                    </a:rPr>
                    <a:t>NOM</a:t>
                  </a:r>
                  <a:endParaRPr lang="en-US" sz="999" b="1" dirty="0">
                    <a:solidFill>
                      <a:srgbClr val="FFFFFF"/>
                    </a:solidFill>
                    <a:latin typeface="League Spartan" pitchFamily="2" charset="0"/>
                  </a:endParaRPr>
                </a:p>
              </p:txBody>
            </p:sp>
            <p:sp>
              <p:nvSpPr>
                <p:cNvPr id="84" name="TextBox 84"/>
                <p:cNvSpPr txBox="1"/>
                <p:nvPr/>
              </p:nvSpPr>
              <p:spPr>
                <a:xfrm>
                  <a:off x="8438420" y="3165784"/>
                  <a:ext cx="1294034" cy="121765"/>
                </a:xfrm>
                <a:prstGeom prst="rect">
                  <a:avLst/>
                </a:prstGeom>
              </p:spPr>
              <p:txBody>
                <a:bodyPr lIns="0" tIns="0" rIns="0" bIns="0" rtlCol="0" anchor="t">
                  <a:spAutoFit/>
                </a:bodyPr>
                <a:lstStyle/>
                <a:p>
                  <a:pPr algn="ctr">
                    <a:lnSpc>
                      <a:spcPts val="979"/>
                    </a:lnSpc>
                  </a:pPr>
                  <a:r>
                    <a:rPr lang="en-US" sz="699" dirty="0">
                      <a:solidFill>
                        <a:srgbClr val="606060"/>
                      </a:solidFill>
                      <a:latin typeface="DM Sans"/>
                    </a:rPr>
                    <a:t>Position</a:t>
                  </a:r>
                </a:p>
              </p:txBody>
            </p:sp>
          </p:grpSp>
          <p:grpSp>
            <p:nvGrpSpPr>
              <p:cNvPr id="46" name="Group 45">
                <a:extLst>
                  <a:ext uri="{FF2B5EF4-FFF2-40B4-BE49-F238E27FC236}">
                    <a16:creationId xmlns:a16="http://schemas.microsoft.com/office/drawing/2014/main" id="{A7B8A564-0866-BE8E-A756-BC3CA9329A20}"/>
                  </a:ext>
                </a:extLst>
              </p:cNvPr>
              <p:cNvGrpSpPr/>
              <p:nvPr/>
            </p:nvGrpSpPr>
            <p:grpSpPr>
              <a:xfrm>
                <a:off x="1000241" y="3639753"/>
                <a:ext cx="1449743" cy="472752"/>
                <a:chOff x="1007384" y="3645633"/>
                <a:chExt cx="1449743" cy="472752"/>
              </a:xfrm>
            </p:grpSpPr>
            <p:sp>
              <p:nvSpPr>
                <p:cNvPr id="17" name="Freeform 17"/>
                <p:cNvSpPr/>
                <p:nvPr/>
              </p:nvSpPr>
              <p:spPr>
                <a:xfrm>
                  <a:off x="1007384" y="3645633"/>
                  <a:ext cx="1449743" cy="4727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9555" h="169424">
                      <a:moveTo>
                        <a:pt x="0" y="0"/>
                      </a:moveTo>
                      <a:lnTo>
                        <a:pt x="519555" y="0"/>
                      </a:lnTo>
                      <a:lnTo>
                        <a:pt x="519555" y="169424"/>
                      </a:lnTo>
                      <a:lnTo>
                        <a:pt x="0" y="1694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 cap="sq">
                  <a:solidFill>
                    <a:srgbClr val="A6A6A6"/>
                  </a:solidFill>
                  <a:prstDash val="solid"/>
                  <a:miter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" name="Freeform 20"/>
                <p:cNvSpPr/>
                <p:nvPr/>
              </p:nvSpPr>
              <p:spPr>
                <a:xfrm>
                  <a:off x="1007384" y="3645633"/>
                  <a:ext cx="47625" cy="4727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307" h="201582">
                      <a:moveTo>
                        <a:pt x="0" y="0"/>
                      </a:moveTo>
                      <a:lnTo>
                        <a:pt x="20307" y="0"/>
                      </a:lnTo>
                      <a:lnTo>
                        <a:pt x="20307" y="201582"/>
                      </a:lnTo>
                      <a:lnTo>
                        <a:pt x="0" y="201582"/>
                      </a:lnTo>
                      <a:close/>
                    </a:path>
                  </a:pathLst>
                </a:custGeom>
                <a:solidFill>
                  <a:srgbClr val="991C29"/>
                </a:solidFill>
                <a:ln w="9525" cap="sq">
                  <a:solidFill>
                    <a:srgbClr val="991C29"/>
                  </a:solidFill>
                  <a:prstDash val="solid"/>
                  <a:miter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9" name="Group 18">
                  <a:extLst>
                    <a:ext uri="{FF2B5EF4-FFF2-40B4-BE49-F238E27FC236}">
                      <a16:creationId xmlns:a16="http://schemas.microsoft.com/office/drawing/2014/main" id="{6B935A12-D659-0FF7-C26B-06C4CA301044}"/>
                    </a:ext>
                  </a:extLst>
                </p:cNvPr>
                <p:cNvGrpSpPr/>
                <p:nvPr/>
              </p:nvGrpSpPr>
              <p:grpSpPr>
                <a:xfrm>
                  <a:off x="1165988" y="3760207"/>
                  <a:ext cx="1172210" cy="243604"/>
                  <a:chOff x="1165988" y="3755781"/>
                  <a:chExt cx="1172210" cy="243604"/>
                </a:xfrm>
              </p:grpSpPr>
              <p:sp>
                <p:nvSpPr>
                  <p:cNvPr id="86" name="TextBox 86"/>
                  <p:cNvSpPr txBox="1"/>
                  <p:nvPr/>
                </p:nvSpPr>
                <p:spPr>
                  <a:xfrm>
                    <a:off x="1165988" y="3755781"/>
                    <a:ext cx="1000384" cy="135230"/>
                  </a:xfrm>
                  <a:prstGeom prst="rect">
                    <a:avLst/>
                  </a:prstGeom>
                </p:spPr>
                <p:txBody>
                  <a:bodyPr lIns="0" tIns="0" rIns="0" bIns="0" rtlCol="0" anchor="t">
                    <a:spAutoFit/>
                  </a:bodyPr>
                  <a:lstStyle/>
                  <a:p>
                    <a:pPr>
                      <a:lnSpc>
                        <a:spcPts val="1120"/>
                      </a:lnSpc>
                    </a:pPr>
                    <a:r>
                      <a:rPr lang="en-US" sz="800" b="1" dirty="0">
                        <a:solidFill>
                          <a:srgbClr val="4E4F50"/>
                        </a:solidFill>
                        <a:latin typeface="League Spartan" pitchFamily="2" charset="0"/>
                      </a:rPr>
                      <a:t>NOM</a:t>
                    </a:r>
                  </a:p>
                </p:txBody>
              </p:sp>
              <p:sp>
                <p:nvSpPr>
                  <p:cNvPr id="87" name="TextBox 87"/>
                  <p:cNvSpPr txBox="1"/>
                  <p:nvPr/>
                </p:nvSpPr>
                <p:spPr>
                  <a:xfrm>
                    <a:off x="1165988" y="3900447"/>
                    <a:ext cx="1172210" cy="98938"/>
                  </a:xfrm>
                  <a:prstGeom prst="rect">
                    <a:avLst/>
                  </a:prstGeom>
                </p:spPr>
                <p:txBody>
                  <a:bodyPr lIns="0" tIns="0" rIns="0" bIns="0" rtlCol="0" anchor="t">
                    <a:spAutoFit/>
                  </a:bodyPr>
                  <a:lstStyle/>
                  <a:p>
                    <a:pPr>
                      <a:lnSpc>
                        <a:spcPts val="840"/>
                      </a:lnSpc>
                    </a:pPr>
                    <a:r>
                      <a:rPr lang="en-US" sz="600" dirty="0">
                        <a:solidFill>
                          <a:srgbClr val="606060"/>
                        </a:solidFill>
                        <a:latin typeface="DM Sans" pitchFamily="2" charset="0"/>
                      </a:rPr>
                      <a:t>Position</a:t>
                    </a:r>
                  </a:p>
                </p:txBody>
              </p:sp>
            </p:grpSp>
          </p:grpSp>
          <p:grpSp>
            <p:nvGrpSpPr>
              <p:cNvPr id="73" name="Group 72">
                <a:extLst>
                  <a:ext uri="{FF2B5EF4-FFF2-40B4-BE49-F238E27FC236}">
                    <a16:creationId xmlns:a16="http://schemas.microsoft.com/office/drawing/2014/main" id="{A203C3AE-7C03-0862-6D31-4AC3A4815850}"/>
                  </a:ext>
                </a:extLst>
              </p:cNvPr>
              <p:cNvGrpSpPr/>
              <p:nvPr/>
            </p:nvGrpSpPr>
            <p:grpSpPr>
              <a:xfrm>
                <a:off x="3493199" y="3639753"/>
                <a:ext cx="1449743" cy="472751"/>
                <a:chOff x="3500342" y="3645633"/>
                <a:chExt cx="1449743" cy="472751"/>
              </a:xfrm>
            </p:grpSpPr>
            <p:sp>
              <p:nvSpPr>
                <p:cNvPr id="98" name="Freeform 98"/>
                <p:cNvSpPr/>
                <p:nvPr/>
              </p:nvSpPr>
              <p:spPr>
                <a:xfrm>
                  <a:off x="3500342" y="3645633"/>
                  <a:ext cx="1449743" cy="4727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9555" h="169424">
                      <a:moveTo>
                        <a:pt x="0" y="0"/>
                      </a:moveTo>
                      <a:lnTo>
                        <a:pt x="519555" y="0"/>
                      </a:lnTo>
                      <a:lnTo>
                        <a:pt x="519555" y="169424"/>
                      </a:lnTo>
                      <a:lnTo>
                        <a:pt x="0" y="1694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 cap="sq">
                  <a:solidFill>
                    <a:srgbClr val="A6A6A6"/>
                  </a:solidFill>
                  <a:prstDash val="solid"/>
                  <a:miter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" name="Freeform 101"/>
                <p:cNvSpPr/>
                <p:nvPr/>
              </p:nvSpPr>
              <p:spPr>
                <a:xfrm>
                  <a:off x="3500342" y="3645633"/>
                  <a:ext cx="47625" cy="4727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307" h="201582">
                      <a:moveTo>
                        <a:pt x="0" y="0"/>
                      </a:moveTo>
                      <a:lnTo>
                        <a:pt x="20307" y="0"/>
                      </a:lnTo>
                      <a:lnTo>
                        <a:pt x="20307" y="201582"/>
                      </a:lnTo>
                      <a:lnTo>
                        <a:pt x="0" y="201582"/>
                      </a:lnTo>
                      <a:close/>
                    </a:path>
                  </a:pathLst>
                </a:custGeom>
                <a:solidFill>
                  <a:srgbClr val="991C29"/>
                </a:solidFill>
                <a:ln w="9525" cap="sq">
                  <a:solidFill>
                    <a:srgbClr val="991C29"/>
                  </a:solidFill>
                  <a:prstDash val="solid"/>
                  <a:miter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3" name="Group 22">
                  <a:extLst>
                    <a:ext uri="{FF2B5EF4-FFF2-40B4-BE49-F238E27FC236}">
                      <a16:creationId xmlns:a16="http://schemas.microsoft.com/office/drawing/2014/main" id="{DB2F4684-B27C-BA79-F9CC-9C82181B451A}"/>
                    </a:ext>
                  </a:extLst>
                </p:cNvPr>
                <p:cNvGrpSpPr/>
                <p:nvPr/>
              </p:nvGrpSpPr>
              <p:grpSpPr>
                <a:xfrm>
                  <a:off x="3663549" y="3760207"/>
                  <a:ext cx="1172210" cy="243604"/>
                  <a:chOff x="3663549" y="3755781"/>
                  <a:chExt cx="1172210" cy="243604"/>
                </a:xfrm>
              </p:grpSpPr>
              <p:sp>
                <p:nvSpPr>
                  <p:cNvPr id="124" name="TextBox 124"/>
                  <p:cNvSpPr txBox="1"/>
                  <p:nvPr/>
                </p:nvSpPr>
                <p:spPr>
                  <a:xfrm>
                    <a:off x="3663549" y="3755781"/>
                    <a:ext cx="1000384" cy="135230"/>
                  </a:xfrm>
                  <a:prstGeom prst="rect">
                    <a:avLst/>
                  </a:prstGeom>
                </p:spPr>
                <p:txBody>
                  <a:bodyPr lIns="0" tIns="0" rIns="0" bIns="0" rtlCol="0" anchor="t">
                    <a:spAutoFit/>
                  </a:bodyPr>
                  <a:lstStyle/>
                  <a:p>
                    <a:pPr>
                      <a:lnSpc>
                        <a:spcPts val="1120"/>
                      </a:lnSpc>
                    </a:pPr>
                    <a:r>
                      <a:rPr lang="en-US" sz="800" b="1" dirty="0">
                        <a:solidFill>
                          <a:srgbClr val="4E4F50"/>
                        </a:solidFill>
                        <a:latin typeface="League Spartan" pitchFamily="2" charset="0"/>
                      </a:rPr>
                      <a:t>NOM</a:t>
                    </a:r>
                  </a:p>
                </p:txBody>
              </p:sp>
              <p:sp>
                <p:nvSpPr>
                  <p:cNvPr id="125" name="TextBox 125"/>
                  <p:cNvSpPr txBox="1"/>
                  <p:nvPr/>
                </p:nvSpPr>
                <p:spPr>
                  <a:xfrm>
                    <a:off x="3663549" y="3900447"/>
                    <a:ext cx="1172210" cy="98938"/>
                  </a:xfrm>
                  <a:prstGeom prst="rect">
                    <a:avLst/>
                  </a:prstGeom>
                </p:spPr>
                <p:txBody>
                  <a:bodyPr lIns="0" tIns="0" rIns="0" bIns="0" rtlCol="0" anchor="t">
                    <a:spAutoFit/>
                  </a:bodyPr>
                  <a:lstStyle/>
                  <a:p>
                    <a:pPr>
                      <a:lnSpc>
                        <a:spcPts val="840"/>
                      </a:lnSpc>
                    </a:pPr>
                    <a:r>
                      <a:rPr lang="en-US" sz="600" dirty="0">
                        <a:solidFill>
                          <a:srgbClr val="606060"/>
                        </a:solidFill>
                        <a:latin typeface="DM Sans" pitchFamily="2" charset="0"/>
                      </a:rPr>
                      <a:t>Position</a:t>
                    </a:r>
                  </a:p>
                </p:txBody>
              </p:sp>
            </p:grpSp>
          </p:grpSp>
          <p:grpSp>
            <p:nvGrpSpPr>
              <p:cNvPr id="104" name="Group 103">
                <a:extLst>
                  <a:ext uri="{FF2B5EF4-FFF2-40B4-BE49-F238E27FC236}">
                    <a16:creationId xmlns:a16="http://schemas.microsoft.com/office/drawing/2014/main" id="{6A1BD08D-039D-3B67-8D88-6BAB88FA5594}"/>
                  </a:ext>
                </a:extLst>
              </p:cNvPr>
              <p:cNvGrpSpPr/>
              <p:nvPr/>
            </p:nvGrpSpPr>
            <p:grpSpPr>
              <a:xfrm>
                <a:off x="5986156" y="3639753"/>
                <a:ext cx="1449743" cy="472751"/>
                <a:chOff x="5993299" y="3645633"/>
                <a:chExt cx="1449743" cy="472751"/>
              </a:xfrm>
            </p:grpSpPr>
            <p:sp>
              <p:nvSpPr>
                <p:cNvPr id="136" name="Freeform 136"/>
                <p:cNvSpPr/>
                <p:nvPr/>
              </p:nvSpPr>
              <p:spPr>
                <a:xfrm>
                  <a:off x="5993299" y="3645633"/>
                  <a:ext cx="1449743" cy="4727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9555" h="169424">
                      <a:moveTo>
                        <a:pt x="0" y="0"/>
                      </a:moveTo>
                      <a:lnTo>
                        <a:pt x="519555" y="0"/>
                      </a:lnTo>
                      <a:lnTo>
                        <a:pt x="519555" y="169424"/>
                      </a:lnTo>
                      <a:lnTo>
                        <a:pt x="0" y="1694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 cap="sq">
                  <a:solidFill>
                    <a:srgbClr val="A6A6A6"/>
                  </a:solidFill>
                  <a:prstDash val="solid"/>
                  <a:miter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9" name="Freeform 139"/>
                <p:cNvSpPr/>
                <p:nvPr/>
              </p:nvSpPr>
              <p:spPr>
                <a:xfrm>
                  <a:off x="5993299" y="3645633"/>
                  <a:ext cx="47625" cy="4727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307" h="201582">
                      <a:moveTo>
                        <a:pt x="0" y="0"/>
                      </a:moveTo>
                      <a:lnTo>
                        <a:pt x="20307" y="0"/>
                      </a:lnTo>
                      <a:lnTo>
                        <a:pt x="20307" y="201582"/>
                      </a:lnTo>
                      <a:lnTo>
                        <a:pt x="0" y="201582"/>
                      </a:lnTo>
                      <a:close/>
                    </a:path>
                  </a:pathLst>
                </a:custGeom>
                <a:solidFill>
                  <a:srgbClr val="991C29"/>
                </a:solidFill>
                <a:ln w="9525" cap="sq">
                  <a:solidFill>
                    <a:srgbClr val="991C29"/>
                  </a:solidFill>
                  <a:prstDash val="solid"/>
                  <a:miter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00" name="Group 99">
                  <a:extLst>
                    <a:ext uri="{FF2B5EF4-FFF2-40B4-BE49-F238E27FC236}">
                      <a16:creationId xmlns:a16="http://schemas.microsoft.com/office/drawing/2014/main" id="{3C8FE2CB-68D5-4235-EAEE-B7A0656A672B}"/>
                    </a:ext>
                  </a:extLst>
                </p:cNvPr>
                <p:cNvGrpSpPr/>
                <p:nvPr/>
              </p:nvGrpSpPr>
              <p:grpSpPr>
                <a:xfrm>
                  <a:off x="6156506" y="3760624"/>
                  <a:ext cx="1172210" cy="242770"/>
                  <a:chOff x="6156506" y="3755781"/>
                  <a:chExt cx="1172210" cy="242770"/>
                </a:xfrm>
              </p:grpSpPr>
              <p:sp>
                <p:nvSpPr>
                  <p:cNvPr id="162" name="TextBox 162"/>
                  <p:cNvSpPr txBox="1"/>
                  <p:nvPr/>
                </p:nvSpPr>
                <p:spPr>
                  <a:xfrm>
                    <a:off x="6156506" y="3755781"/>
                    <a:ext cx="1000384" cy="135230"/>
                  </a:xfrm>
                  <a:prstGeom prst="rect">
                    <a:avLst/>
                  </a:prstGeom>
                </p:spPr>
                <p:txBody>
                  <a:bodyPr lIns="0" tIns="0" rIns="0" bIns="0" rtlCol="0" anchor="t">
                    <a:spAutoFit/>
                  </a:bodyPr>
                  <a:lstStyle/>
                  <a:p>
                    <a:pPr>
                      <a:lnSpc>
                        <a:spcPts val="1120"/>
                      </a:lnSpc>
                    </a:pPr>
                    <a:r>
                      <a:rPr lang="en-US" sz="800" b="1" dirty="0">
                        <a:solidFill>
                          <a:srgbClr val="4E4F50"/>
                        </a:solidFill>
                        <a:latin typeface="League Spartan" pitchFamily="2" charset="0"/>
                      </a:rPr>
                      <a:t>NOM</a:t>
                    </a:r>
                  </a:p>
                </p:txBody>
              </p:sp>
              <p:sp>
                <p:nvSpPr>
                  <p:cNvPr id="163" name="TextBox 163"/>
                  <p:cNvSpPr txBox="1"/>
                  <p:nvPr/>
                </p:nvSpPr>
                <p:spPr>
                  <a:xfrm>
                    <a:off x="6156506" y="3900447"/>
                    <a:ext cx="1172210" cy="98104"/>
                  </a:xfrm>
                  <a:prstGeom prst="rect">
                    <a:avLst/>
                  </a:prstGeom>
                </p:spPr>
                <p:txBody>
                  <a:bodyPr lIns="0" tIns="0" rIns="0" bIns="0" rtlCol="0" anchor="t">
                    <a:spAutoFit/>
                  </a:bodyPr>
                  <a:lstStyle/>
                  <a:p>
                    <a:pPr>
                      <a:lnSpc>
                        <a:spcPts val="840"/>
                      </a:lnSpc>
                    </a:pPr>
                    <a:r>
                      <a:rPr lang="en-US" sz="600" dirty="0">
                        <a:solidFill>
                          <a:srgbClr val="606060"/>
                        </a:solidFill>
                        <a:latin typeface="DM Sans" pitchFamily="2" charset="0"/>
                      </a:rPr>
                      <a:t>Position</a:t>
                    </a:r>
                  </a:p>
                </p:txBody>
              </p:sp>
            </p:grpSp>
          </p:grpSp>
          <p:grpSp>
            <p:nvGrpSpPr>
              <p:cNvPr id="138" name="Group 137">
                <a:extLst>
                  <a:ext uri="{FF2B5EF4-FFF2-40B4-BE49-F238E27FC236}">
                    <a16:creationId xmlns:a16="http://schemas.microsoft.com/office/drawing/2014/main" id="{5EB3EEAE-DDDC-D279-5A17-8B18D5B8F90B}"/>
                  </a:ext>
                </a:extLst>
              </p:cNvPr>
              <p:cNvGrpSpPr/>
              <p:nvPr/>
            </p:nvGrpSpPr>
            <p:grpSpPr>
              <a:xfrm>
                <a:off x="8479114" y="3639753"/>
                <a:ext cx="1449743" cy="472751"/>
                <a:chOff x="8486257" y="3645633"/>
                <a:chExt cx="1449743" cy="472751"/>
              </a:xfrm>
            </p:grpSpPr>
            <p:sp>
              <p:nvSpPr>
                <p:cNvPr id="174" name="Freeform 174"/>
                <p:cNvSpPr/>
                <p:nvPr/>
              </p:nvSpPr>
              <p:spPr>
                <a:xfrm>
                  <a:off x="8486257" y="3645633"/>
                  <a:ext cx="1449743" cy="4727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9555" h="169424">
                      <a:moveTo>
                        <a:pt x="0" y="0"/>
                      </a:moveTo>
                      <a:lnTo>
                        <a:pt x="519555" y="0"/>
                      </a:lnTo>
                      <a:lnTo>
                        <a:pt x="519555" y="169424"/>
                      </a:lnTo>
                      <a:lnTo>
                        <a:pt x="0" y="1694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 cap="sq">
                  <a:solidFill>
                    <a:srgbClr val="A6A6A6"/>
                  </a:solidFill>
                  <a:prstDash val="solid"/>
                  <a:miter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7" name="Freeform 177"/>
                <p:cNvSpPr/>
                <p:nvPr/>
              </p:nvSpPr>
              <p:spPr>
                <a:xfrm>
                  <a:off x="8486257" y="3645633"/>
                  <a:ext cx="47625" cy="4727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307" h="201582">
                      <a:moveTo>
                        <a:pt x="0" y="0"/>
                      </a:moveTo>
                      <a:lnTo>
                        <a:pt x="20307" y="0"/>
                      </a:lnTo>
                      <a:lnTo>
                        <a:pt x="20307" y="201582"/>
                      </a:lnTo>
                      <a:lnTo>
                        <a:pt x="0" y="201582"/>
                      </a:lnTo>
                      <a:close/>
                    </a:path>
                  </a:pathLst>
                </a:custGeom>
                <a:solidFill>
                  <a:srgbClr val="991C29"/>
                </a:solidFill>
                <a:ln w="9525" cap="sq">
                  <a:solidFill>
                    <a:srgbClr val="991C29"/>
                  </a:solidFill>
                  <a:prstDash val="solid"/>
                  <a:miter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35" name="Group 134">
                  <a:extLst>
                    <a:ext uri="{FF2B5EF4-FFF2-40B4-BE49-F238E27FC236}">
                      <a16:creationId xmlns:a16="http://schemas.microsoft.com/office/drawing/2014/main" id="{7BA9856B-BA64-574E-59C2-59712CAE1CA1}"/>
                    </a:ext>
                  </a:extLst>
                </p:cNvPr>
                <p:cNvGrpSpPr/>
                <p:nvPr/>
              </p:nvGrpSpPr>
              <p:grpSpPr>
                <a:xfrm>
                  <a:off x="8649464" y="3760207"/>
                  <a:ext cx="1172210" cy="243604"/>
                  <a:chOff x="8649464" y="3755781"/>
                  <a:chExt cx="1172210" cy="243604"/>
                </a:xfrm>
              </p:grpSpPr>
              <p:sp>
                <p:nvSpPr>
                  <p:cNvPr id="200" name="TextBox 200"/>
                  <p:cNvSpPr txBox="1"/>
                  <p:nvPr/>
                </p:nvSpPr>
                <p:spPr>
                  <a:xfrm>
                    <a:off x="8649464" y="3755781"/>
                    <a:ext cx="1000384" cy="135230"/>
                  </a:xfrm>
                  <a:prstGeom prst="rect">
                    <a:avLst/>
                  </a:prstGeom>
                </p:spPr>
                <p:txBody>
                  <a:bodyPr lIns="0" tIns="0" rIns="0" bIns="0" rtlCol="0" anchor="t">
                    <a:spAutoFit/>
                  </a:bodyPr>
                  <a:lstStyle/>
                  <a:p>
                    <a:pPr>
                      <a:lnSpc>
                        <a:spcPts val="1120"/>
                      </a:lnSpc>
                    </a:pPr>
                    <a:r>
                      <a:rPr lang="en-US" sz="800" b="1" dirty="0">
                        <a:solidFill>
                          <a:srgbClr val="4E4F50"/>
                        </a:solidFill>
                        <a:latin typeface="League Spartan" pitchFamily="2" charset="0"/>
                      </a:rPr>
                      <a:t>NOM</a:t>
                    </a:r>
                  </a:p>
                </p:txBody>
              </p:sp>
              <p:sp>
                <p:nvSpPr>
                  <p:cNvPr id="201" name="TextBox 201"/>
                  <p:cNvSpPr txBox="1"/>
                  <p:nvPr/>
                </p:nvSpPr>
                <p:spPr>
                  <a:xfrm>
                    <a:off x="8649464" y="3900447"/>
                    <a:ext cx="1172210" cy="98938"/>
                  </a:xfrm>
                  <a:prstGeom prst="rect">
                    <a:avLst/>
                  </a:prstGeom>
                </p:spPr>
                <p:txBody>
                  <a:bodyPr lIns="0" tIns="0" rIns="0" bIns="0" rtlCol="0" anchor="t">
                    <a:spAutoFit/>
                  </a:bodyPr>
                  <a:lstStyle/>
                  <a:p>
                    <a:pPr>
                      <a:lnSpc>
                        <a:spcPts val="840"/>
                      </a:lnSpc>
                    </a:pPr>
                    <a:r>
                      <a:rPr lang="en-US" sz="600" dirty="0">
                        <a:solidFill>
                          <a:srgbClr val="606060"/>
                        </a:solidFill>
                        <a:latin typeface="DM Sans" pitchFamily="2" charset="0"/>
                      </a:rPr>
                      <a:t>Position</a:t>
                    </a:r>
                  </a:p>
                </p:txBody>
              </p:sp>
            </p:grpSp>
          </p:grpSp>
          <p:grpSp>
            <p:nvGrpSpPr>
              <p:cNvPr id="187" name="Group 186">
                <a:extLst>
                  <a:ext uri="{FF2B5EF4-FFF2-40B4-BE49-F238E27FC236}">
                    <a16:creationId xmlns:a16="http://schemas.microsoft.com/office/drawing/2014/main" id="{1F794331-BEF2-B5E3-769B-B8CB1C332C89}"/>
                  </a:ext>
                </a:extLst>
              </p:cNvPr>
              <p:cNvGrpSpPr/>
              <p:nvPr/>
            </p:nvGrpSpPr>
            <p:grpSpPr>
              <a:xfrm>
                <a:off x="1000241" y="4352590"/>
                <a:ext cx="1449743" cy="472752"/>
                <a:chOff x="1000241" y="4352590"/>
                <a:chExt cx="1449743" cy="472752"/>
              </a:xfrm>
            </p:grpSpPr>
            <p:sp>
              <p:nvSpPr>
                <p:cNvPr id="24" name="Freeform 24"/>
                <p:cNvSpPr/>
                <p:nvPr/>
              </p:nvSpPr>
              <p:spPr>
                <a:xfrm>
                  <a:off x="1000241" y="4352590"/>
                  <a:ext cx="1449743" cy="4727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9555" h="169424">
                      <a:moveTo>
                        <a:pt x="0" y="0"/>
                      </a:moveTo>
                      <a:lnTo>
                        <a:pt x="519555" y="0"/>
                      </a:lnTo>
                      <a:lnTo>
                        <a:pt x="519555" y="169424"/>
                      </a:lnTo>
                      <a:lnTo>
                        <a:pt x="0" y="1694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 cap="sq">
                  <a:solidFill>
                    <a:srgbClr val="A6A6A6"/>
                  </a:solidFill>
                  <a:prstDash val="solid"/>
                  <a:miter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" name="Freeform 27"/>
                <p:cNvSpPr/>
                <p:nvPr/>
              </p:nvSpPr>
              <p:spPr>
                <a:xfrm>
                  <a:off x="1000241" y="4352590"/>
                  <a:ext cx="47625" cy="4727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307" h="201582">
                      <a:moveTo>
                        <a:pt x="0" y="0"/>
                      </a:moveTo>
                      <a:lnTo>
                        <a:pt x="20307" y="0"/>
                      </a:lnTo>
                      <a:lnTo>
                        <a:pt x="20307" y="201582"/>
                      </a:lnTo>
                      <a:lnTo>
                        <a:pt x="0" y="201582"/>
                      </a:lnTo>
                      <a:close/>
                    </a:path>
                  </a:pathLst>
                </a:custGeom>
                <a:solidFill>
                  <a:srgbClr val="991C29"/>
                </a:solidFill>
                <a:ln w="9525" cap="sq">
                  <a:solidFill>
                    <a:srgbClr val="991C29"/>
                  </a:solidFill>
                  <a:prstDash val="solid"/>
                  <a:miter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6" name="Group 25">
                  <a:extLst>
                    <a:ext uri="{FF2B5EF4-FFF2-40B4-BE49-F238E27FC236}">
                      <a16:creationId xmlns:a16="http://schemas.microsoft.com/office/drawing/2014/main" id="{86E4602D-0CC9-BFE1-277D-3E9A40846489}"/>
                    </a:ext>
                  </a:extLst>
                </p:cNvPr>
                <p:cNvGrpSpPr/>
                <p:nvPr/>
              </p:nvGrpSpPr>
              <p:grpSpPr>
                <a:xfrm>
                  <a:off x="1158845" y="4467582"/>
                  <a:ext cx="1172210" cy="242769"/>
                  <a:chOff x="1165988" y="4466658"/>
                  <a:chExt cx="1172210" cy="242769"/>
                </a:xfrm>
              </p:grpSpPr>
              <p:sp>
                <p:nvSpPr>
                  <p:cNvPr id="88" name="TextBox 88"/>
                  <p:cNvSpPr txBox="1"/>
                  <p:nvPr/>
                </p:nvSpPr>
                <p:spPr>
                  <a:xfrm>
                    <a:off x="1165988" y="4466658"/>
                    <a:ext cx="1000384" cy="135230"/>
                  </a:xfrm>
                  <a:prstGeom prst="rect">
                    <a:avLst/>
                  </a:prstGeom>
                </p:spPr>
                <p:txBody>
                  <a:bodyPr lIns="0" tIns="0" rIns="0" bIns="0" rtlCol="0" anchor="t">
                    <a:spAutoFit/>
                  </a:bodyPr>
                  <a:lstStyle/>
                  <a:p>
                    <a:pPr>
                      <a:lnSpc>
                        <a:spcPts val="1120"/>
                      </a:lnSpc>
                    </a:pPr>
                    <a:r>
                      <a:rPr lang="en-US" sz="800" b="1" dirty="0">
                        <a:solidFill>
                          <a:srgbClr val="4E4F50"/>
                        </a:solidFill>
                        <a:latin typeface="League Spartan" pitchFamily="2" charset="0"/>
                      </a:rPr>
                      <a:t>NOM</a:t>
                    </a:r>
                  </a:p>
                </p:txBody>
              </p:sp>
              <p:sp>
                <p:nvSpPr>
                  <p:cNvPr id="89" name="TextBox 89"/>
                  <p:cNvSpPr txBox="1"/>
                  <p:nvPr/>
                </p:nvSpPr>
                <p:spPr>
                  <a:xfrm>
                    <a:off x="1165988" y="4611323"/>
                    <a:ext cx="1172210" cy="98104"/>
                  </a:xfrm>
                  <a:prstGeom prst="rect">
                    <a:avLst/>
                  </a:prstGeom>
                </p:spPr>
                <p:txBody>
                  <a:bodyPr lIns="0" tIns="0" rIns="0" bIns="0" rtlCol="0" anchor="t">
                    <a:spAutoFit/>
                  </a:bodyPr>
                  <a:lstStyle/>
                  <a:p>
                    <a:pPr>
                      <a:lnSpc>
                        <a:spcPts val="840"/>
                      </a:lnSpc>
                    </a:pPr>
                    <a:r>
                      <a:rPr lang="en-US" sz="600" dirty="0">
                        <a:solidFill>
                          <a:srgbClr val="606060"/>
                        </a:solidFill>
                        <a:latin typeface="DM Sans" pitchFamily="2" charset="0"/>
                      </a:rPr>
                      <a:t>Position</a:t>
                    </a:r>
                  </a:p>
                </p:txBody>
              </p:sp>
            </p:grpSp>
          </p:grpSp>
          <p:grpSp>
            <p:nvGrpSpPr>
              <p:cNvPr id="190" name="Group 189">
                <a:extLst>
                  <a:ext uri="{FF2B5EF4-FFF2-40B4-BE49-F238E27FC236}">
                    <a16:creationId xmlns:a16="http://schemas.microsoft.com/office/drawing/2014/main" id="{0D32D157-0CF8-C7ED-B8B8-D2C833A442E6}"/>
                  </a:ext>
                </a:extLst>
              </p:cNvPr>
              <p:cNvGrpSpPr/>
              <p:nvPr/>
            </p:nvGrpSpPr>
            <p:grpSpPr>
              <a:xfrm>
                <a:off x="3493199" y="4352590"/>
                <a:ext cx="1449743" cy="472751"/>
                <a:chOff x="3493199" y="4352590"/>
                <a:chExt cx="1449743" cy="472751"/>
              </a:xfrm>
            </p:grpSpPr>
            <p:sp>
              <p:nvSpPr>
                <p:cNvPr id="105" name="Freeform 105"/>
                <p:cNvSpPr/>
                <p:nvPr/>
              </p:nvSpPr>
              <p:spPr>
                <a:xfrm>
                  <a:off x="3493199" y="4352590"/>
                  <a:ext cx="1449743" cy="4727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9555" h="169424">
                      <a:moveTo>
                        <a:pt x="0" y="0"/>
                      </a:moveTo>
                      <a:lnTo>
                        <a:pt x="519555" y="0"/>
                      </a:lnTo>
                      <a:lnTo>
                        <a:pt x="519555" y="169424"/>
                      </a:lnTo>
                      <a:lnTo>
                        <a:pt x="0" y="1694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 cap="sq">
                  <a:solidFill>
                    <a:srgbClr val="A6A6A6"/>
                  </a:solidFill>
                  <a:prstDash val="solid"/>
                  <a:miter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8" name="Freeform 108"/>
                <p:cNvSpPr/>
                <p:nvPr/>
              </p:nvSpPr>
              <p:spPr>
                <a:xfrm>
                  <a:off x="3493199" y="4352590"/>
                  <a:ext cx="47625" cy="4727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307" h="201582">
                      <a:moveTo>
                        <a:pt x="0" y="0"/>
                      </a:moveTo>
                      <a:lnTo>
                        <a:pt x="20307" y="0"/>
                      </a:lnTo>
                      <a:lnTo>
                        <a:pt x="20307" y="201582"/>
                      </a:lnTo>
                      <a:lnTo>
                        <a:pt x="0" y="201582"/>
                      </a:lnTo>
                      <a:close/>
                    </a:path>
                  </a:pathLst>
                </a:custGeom>
                <a:solidFill>
                  <a:srgbClr val="991C29"/>
                </a:solidFill>
                <a:ln w="9525" cap="sq">
                  <a:solidFill>
                    <a:srgbClr val="991C29"/>
                  </a:solidFill>
                  <a:prstDash val="solid"/>
                  <a:miter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76" name="Group 75">
                  <a:extLst>
                    <a:ext uri="{FF2B5EF4-FFF2-40B4-BE49-F238E27FC236}">
                      <a16:creationId xmlns:a16="http://schemas.microsoft.com/office/drawing/2014/main" id="{F9730587-FDBC-35C3-ED3C-588C3D84F117}"/>
                    </a:ext>
                  </a:extLst>
                </p:cNvPr>
                <p:cNvGrpSpPr/>
                <p:nvPr/>
              </p:nvGrpSpPr>
              <p:grpSpPr>
                <a:xfrm>
                  <a:off x="3656406" y="4467164"/>
                  <a:ext cx="1172210" cy="243603"/>
                  <a:chOff x="3663549" y="4466658"/>
                  <a:chExt cx="1172210" cy="243603"/>
                </a:xfrm>
              </p:grpSpPr>
              <p:sp>
                <p:nvSpPr>
                  <p:cNvPr id="126" name="TextBox 126"/>
                  <p:cNvSpPr txBox="1"/>
                  <p:nvPr/>
                </p:nvSpPr>
                <p:spPr>
                  <a:xfrm>
                    <a:off x="3663549" y="4466658"/>
                    <a:ext cx="1000384" cy="135230"/>
                  </a:xfrm>
                  <a:prstGeom prst="rect">
                    <a:avLst/>
                  </a:prstGeom>
                </p:spPr>
                <p:txBody>
                  <a:bodyPr lIns="0" tIns="0" rIns="0" bIns="0" rtlCol="0" anchor="t">
                    <a:spAutoFit/>
                  </a:bodyPr>
                  <a:lstStyle/>
                  <a:p>
                    <a:pPr>
                      <a:lnSpc>
                        <a:spcPts val="1120"/>
                      </a:lnSpc>
                    </a:pPr>
                    <a:r>
                      <a:rPr lang="en-US" sz="800" b="1" dirty="0">
                        <a:solidFill>
                          <a:srgbClr val="4E4F50"/>
                        </a:solidFill>
                        <a:latin typeface="League Spartan" pitchFamily="2" charset="0"/>
                      </a:rPr>
                      <a:t>NOM</a:t>
                    </a:r>
                  </a:p>
                </p:txBody>
              </p:sp>
              <p:sp>
                <p:nvSpPr>
                  <p:cNvPr id="127" name="TextBox 127"/>
                  <p:cNvSpPr txBox="1"/>
                  <p:nvPr/>
                </p:nvSpPr>
                <p:spPr>
                  <a:xfrm>
                    <a:off x="3663549" y="4611323"/>
                    <a:ext cx="1172210" cy="98938"/>
                  </a:xfrm>
                  <a:prstGeom prst="rect">
                    <a:avLst/>
                  </a:prstGeom>
                </p:spPr>
                <p:txBody>
                  <a:bodyPr lIns="0" tIns="0" rIns="0" bIns="0" rtlCol="0" anchor="t">
                    <a:spAutoFit/>
                  </a:bodyPr>
                  <a:lstStyle/>
                  <a:p>
                    <a:pPr>
                      <a:lnSpc>
                        <a:spcPts val="840"/>
                      </a:lnSpc>
                    </a:pPr>
                    <a:r>
                      <a:rPr lang="en-US" sz="600" dirty="0">
                        <a:solidFill>
                          <a:srgbClr val="606060"/>
                        </a:solidFill>
                        <a:latin typeface="DM Sans" pitchFamily="2" charset="0"/>
                      </a:rPr>
                      <a:t>Position</a:t>
                    </a:r>
                  </a:p>
                </p:txBody>
              </p:sp>
            </p:grpSp>
          </p:grpSp>
          <p:grpSp>
            <p:nvGrpSpPr>
              <p:cNvPr id="194" name="Group 193">
                <a:extLst>
                  <a:ext uri="{FF2B5EF4-FFF2-40B4-BE49-F238E27FC236}">
                    <a16:creationId xmlns:a16="http://schemas.microsoft.com/office/drawing/2014/main" id="{D1D71967-9ECB-364C-FEB7-35A4EFAB920F}"/>
                  </a:ext>
                </a:extLst>
              </p:cNvPr>
              <p:cNvGrpSpPr/>
              <p:nvPr/>
            </p:nvGrpSpPr>
            <p:grpSpPr>
              <a:xfrm>
                <a:off x="5986156" y="4352590"/>
                <a:ext cx="1449743" cy="472751"/>
                <a:chOff x="5986156" y="4352590"/>
                <a:chExt cx="1449743" cy="472751"/>
              </a:xfrm>
            </p:grpSpPr>
            <p:sp>
              <p:nvSpPr>
                <p:cNvPr id="143" name="Freeform 143"/>
                <p:cNvSpPr/>
                <p:nvPr/>
              </p:nvSpPr>
              <p:spPr>
                <a:xfrm>
                  <a:off x="5986156" y="4352590"/>
                  <a:ext cx="1449743" cy="4727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9555" h="169424">
                      <a:moveTo>
                        <a:pt x="0" y="0"/>
                      </a:moveTo>
                      <a:lnTo>
                        <a:pt x="519555" y="0"/>
                      </a:lnTo>
                      <a:lnTo>
                        <a:pt x="519555" y="169424"/>
                      </a:lnTo>
                      <a:lnTo>
                        <a:pt x="0" y="1694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 cap="sq">
                  <a:solidFill>
                    <a:srgbClr val="A6A6A6"/>
                  </a:solidFill>
                  <a:prstDash val="solid"/>
                  <a:miter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6" name="Freeform 146"/>
                <p:cNvSpPr/>
                <p:nvPr/>
              </p:nvSpPr>
              <p:spPr>
                <a:xfrm>
                  <a:off x="5986156" y="4352590"/>
                  <a:ext cx="47625" cy="4727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307" h="201582">
                      <a:moveTo>
                        <a:pt x="0" y="0"/>
                      </a:moveTo>
                      <a:lnTo>
                        <a:pt x="20307" y="0"/>
                      </a:lnTo>
                      <a:lnTo>
                        <a:pt x="20307" y="201582"/>
                      </a:lnTo>
                      <a:lnTo>
                        <a:pt x="0" y="201582"/>
                      </a:lnTo>
                      <a:close/>
                    </a:path>
                  </a:pathLst>
                </a:custGeom>
                <a:solidFill>
                  <a:srgbClr val="991C29"/>
                </a:solidFill>
                <a:ln w="9525" cap="sq">
                  <a:solidFill>
                    <a:srgbClr val="991C29"/>
                  </a:solidFill>
                  <a:prstDash val="solid"/>
                  <a:miter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07" name="Group 106">
                  <a:extLst>
                    <a:ext uri="{FF2B5EF4-FFF2-40B4-BE49-F238E27FC236}">
                      <a16:creationId xmlns:a16="http://schemas.microsoft.com/office/drawing/2014/main" id="{6237F22D-E401-934D-E967-084A1F28525D}"/>
                    </a:ext>
                  </a:extLst>
                </p:cNvPr>
                <p:cNvGrpSpPr/>
                <p:nvPr/>
              </p:nvGrpSpPr>
              <p:grpSpPr>
                <a:xfrm>
                  <a:off x="6149363" y="4467164"/>
                  <a:ext cx="1172210" cy="243603"/>
                  <a:chOff x="6156506" y="4466658"/>
                  <a:chExt cx="1172210" cy="243603"/>
                </a:xfrm>
              </p:grpSpPr>
              <p:sp>
                <p:nvSpPr>
                  <p:cNvPr id="164" name="TextBox 164"/>
                  <p:cNvSpPr txBox="1"/>
                  <p:nvPr/>
                </p:nvSpPr>
                <p:spPr>
                  <a:xfrm>
                    <a:off x="6156506" y="4466658"/>
                    <a:ext cx="1000384" cy="135230"/>
                  </a:xfrm>
                  <a:prstGeom prst="rect">
                    <a:avLst/>
                  </a:prstGeom>
                </p:spPr>
                <p:txBody>
                  <a:bodyPr lIns="0" tIns="0" rIns="0" bIns="0" rtlCol="0" anchor="t">
                    <a:spAutoFit/>
                  </a:bodyPr>
                  <a:lstStyle/>
                  <a:p>
                    <a:pPr>
                      <a:lnSpc>
                        <a:spcPts val="1120"/>
                      </a:lnSpc>
                    </a:pPr>
                    <a:r>
                      <a:rPr lang="en-US" sz="800" b="1" dirty="0">
                        <a:solidFill>
                          <a:srgbClr val="4E4F50"/>
                        </a:solidFill>
                        <a:latin typeface="League Spartan" pitchFamily="2" charset="0"/>
                      </a:rPr>
                      <a:t>NOM</a:t>
                    </a:r>
                  </a:p>
                </p:txBody>
              </p:sp>
              <p:sp>
                <p:nvSpPr>
                  <p:cNvPr id="165" name="TextBox 165"/>
                  <p:cNvSpPr txBox="1"/>
                  <p:nvPr/>
                </p:nvSpPr>
                <p:spPr>
                  <a:xfrm>
                    <a:off x="6156506" y="4611323"/>
                    <a:ext cx="1172210" cy="98938"/>
                  </a:xfrm>
                  <a:prstGeom prst="rect">
                    <a:avLst/>
                  </a:prstGeom>
                </p:spPr>
                <p:txBody>
                  <a:bodyPr lIns="0" tIns="0" rIns="0" bIns="0" rtlCol="0" anchor="t">
                    <a:spAutoFit/>
                  </a:bodyPr>
                  <a:lstStyle/>
                  <a:p>
                    <a:pPr>
                      <a:lnSpc>
                        <a:spcPts val="840"/>
                      </a:lnSpc>
                    </a:pPr>
                    <a:r>
                      <a:rPr lang="en-US" sz="600" dirty="0">
                        <a:solidFill>
                          <a:srgbClr val="606060"/>
                        </a:solidFill>
                        <a:latin typeface="DM Sans" pitchFamily="2" charset="0"/>
                      </a:rPr>
                      <a:t>Position</a:t>
                    </a:r>
                  </a:p>
                </p:txBody>
              </p:sp>
            </p:grpSp>
          </p:grpSp>
          <p:grpSp>
            <p:nvGrpSpPr>
              <p:cNvPr id="197" name="Group 196">
                <a:extLst>
                  <a:ext uri="{FF2B5EF4-FFF2-40B4-BE49-F238E27FC236}">
                    <a16:creationId xmlns:a16="http://schemas.microsoft.com/office/drawing/2014/main" id="{8CC8C1CD-27BB-CA64-E7D7-84387AC84A11}"/>
                  </a:ext>
                </a:extLst>
              </p:cNvPr>
              <p:cNvGrpSpPr/>
              <p:nvPr/>
            </p:nvGrpSpPr>
            <p:grpSpPr>
              <a:xfrm>
                <a:off x="8479114" y="4352590"/>
                <a:ext cx="1449743" cy="472751"/>
                <a:chOff x="8479114" y="4352590"/>
                <a:chExt cx="1449743" cy="472751"/>
              </a:xfrm>
            </p:grpSpPr>
            <p:sp>
              <p:nvSpPr>
                <p:cNvPr id="181" name="Freeform 181"/>
                <p:cNvSpPr/>
                <p:nvPr/>
              </p:nvSpPr>
              <p:spPr>
                <a:xfrm>
                  <a:off x="8479114" y="4352590"/>
                  <a:ext cx="1449743" cy="4727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9555" h="169424">
                      <a:moveTo>
                        <a:pt x="0" y="0"/>
                      </a:moveTo>
                      <a:lnTo>
                        <a:pt x="519555" y="0"/>
                      </a:lnTo>
                      <a:lnTo>
                        <a:pt x="519555" y="169424"/>
                      </a:lnTo>
                      <a:lnTo>
                        <a:pt x="0" y="1694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 cap="sq">
                  <a:solidFill>
                    <a:srgbClr val="A6A6A6"/>
                  </a:solidFill>
                  <a:prstDash val="solid"/>
                  <a:miter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" name="Freeform 184"/>
                <p:cNvSpPr/>
                <p:nvPr/>
              </p:nvSpPr>
              <p:spPr>
                <a:xfrm>
                  <a:off x="8479114" y="4352590"/>
                  <a:ext cx="47625" cy="4727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307" h="201582">
                      <a:moveTo>
                        <a:pt x="0" y="0"/>
                      </a:moveTo>
                      <a:lnTo>
                        <a:pt x="20307" y="0"/>
                      </a:lnTo>
                      <a:lnTo>
                        <a:pt x="20307" y="201582"/>
                      </a:lnTo>
                      <a:lnTo>
                        <a:pt x="0" y="201582"/>
                      </a:lnTo>
                      <a:close/>
                    </a:path>
                  </a:pathLst>
                </a:custGeom>
                <a:solidFill>
                  <a:srgbClr val="991C29"/>
                </a:solidFill>
                <a:ln w="9525" cap="sq">
                  <a:solidFill>
                    <a:srgbClr val="991C29"/>
                  </a:solidFill>
                  <a:prstDash val="solid"/>
                  <a:miter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42" name="Group 141">
                  <a:extLst>
                    <a:ext uri="{FF2B5EF4-FFF2-40B4-BE49-F238E27FC236}">
                      <a16:creationId xmlns:a16="http://schemas.microsoft.com/office/drawing/2014/main" id="{94446385-60CD-E536-3FAC-C6536DD89F13}"/>
                    </a:ext>
                  </a:extLst>
                </p:cNvPr>
                <p:cNvGrpSpPr/>
                <p:nvPr/>
              </p:nvGrpSpPr>
              <p:grpSpPr>
                <a:xfrm>
                  <a:off x="8642321" y="4467164"/>
                  <a:ext cx="1172210" cy="243603"/>
                  <a:chOff x="8649464" y="4466658"/>
                  <a:chExt cx="1172210" cy="243603"/>
                </a:xfrm>
              </p:grpSpPr>
              <p:sp>
                <p:nvSpPr>
                  <p:cNvPr id="202" name="TextBox 202"/>
                  <p:cNvSpPr txBox="1"/>
                  <p:nvPr/>
                </p:nvSpPr>
                <p:spPr>
                  <a:xfrm>
                    <a:off x="8649464" y="4466658"/>
                    <a:ext cx="1000384" cy="135230"/>
                  </a:xfrm>
                  <a:prstGeom prst="rect">
                    <a:avLst/>
                  </a:prstGeom>
                </p:spPr>
                <p:txBody>
                  <a:bodyPr lIns="0" tIns="0" rIns="0" bIns="0" rtlCol="0" anchor="t">
                    <a:spAutoFit/>
                  </a:bodyPr>
                  <a:lstStyle/>
                  <a:p>
                    <a:pPr>
                      <a:lnSpc>
                        <a:spcPts val="1120"/>
                      </a:lnSpc>
                    </a:pPr>
                    <a:r>
                      <a:rPr lang="en-US" sz="800" b="1" dirty="0">
                        <a:solidFill>
                          <a:srgbClr val="4E4F50"/>
                        </a:solidFill>
                        <a:latin typeface="League Spartan" pitchFamily="2" charset="0"/>
                      </a:rPr>
                      <a:t>NOM</a:t>
                    </a:r>
                  </a:p>
                </p:txBody>
              </p:sp>
              <p:sp>
                <p:nvSpPr>
                  <p:cNvPr id="203" name="TextBox 203"/>
                  <p:cNvSpPr txBox="1"/>
                  <p:nvPr/>
                </p:nvSpPr>
                <p:spPr>
                  <a:xfrm>
                    <a:off x="8649464" y="4611323"/>
                    <a:ext cx="1172210" cy="98938"/>
                  </a:xfrm>
                  <a:prstGeom prst="rect">
                    <a:avLst/>
                  </a:prstGeom>
                </p:spPr>
                <p:txBody>
                  <a:bodyPr lIns="0" tIns="0" rIns="0" bIns="0" rtlCol="0" anchor="t">
                    <a:spAutoFit/>
                  </a:bodyPr>
                  <a:lstStyle/>
                  <a:p>
                    <a:pPr>
                      <a:lnSpc>
                        <a:spcPts val="840"/>
                      </a:lnSpc>
                    </a:pPr>
                    <a:r>
                      <a:rPr lang="en-US" sz="600" dirty="0">
                        <a:solidFill>
                          <a:srgbClr val="606060"/>
                        </a:solidFill>
                        <a:latin typeface="DM Sans" pitchFamily="2" charset="0"/>
                      </a:rPr>
                      <a:t>Position</a:t>
                    </a:r>
                  </a:p>
                </p:txBody>
              </p:sp>
            </p:grpSp>
          </p:grpSp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94D8ECE9-5F97-36BC-FD73-DA3E4F455C71}"/>
                  </a:ext>
                </a:extLst>
              </p:cNvPr>
              <p:cNvGrpSpPr/>
              <p:nvPr/>
            </p:nvGrpSpPr>
            <p:grpSpPr>
              <a:xfrm>
                <a:off x="1000241" y="5065427"/>
                <a:ext cx="1449743" cy="472752"/>
                <a:chOff x="1007384" y="5067387"/>
                <a:chExt cx="1449743" cy="472752"/>
              </a:xfrm>
            </p:grpSpPr>
            <p:sp>
              <p:nvSpPr>
                <p:cNvPr id="31" name="Freeform 31"/>
                <p:cNvSpPr/>
                <p:nvPr/>
              </p:nvSpPr>
              <p:spPr>
                <a:xfrm>
                  <a:off x="1007384" y="5067387"/>
                  <a:ext cx="1449743" cy="4727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9555" h="169424">
                      <a:moveTo>
                        <a:pt x="0" y="0"/>
                      </a:moveTo>
                      <a:lnTo>
                        <a:pt x="519555" y="0"/>
                      </a:lnTo>
                      <a:lnTo>
                        <a:pt x="519555" y="169424"/>
                      </a:lnTo>
                      <a:lnTo>
                        <a:pt x="0" y="1694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 cap="sq">
                  <a:solidFill>
                    <a:srgbClr val="A6A6A6"/>
                  </a:solidFill>
                  <a:prstDash val="solid"/>
                  <a:miter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" name="Freeform 34"/>
                <p:cNvSpPr/>
                <p:nvPr/>
              </p:nvSpPr>
              <p:spPr>
                <a:xfrm>
                  <a:off x="1007384" y="5067387"/>
                  <a:ext cx="47625" cy="4727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307" h="201582">
                      <a:moveTo>
                        <a:pt x="0" y="0"/>
                      </a:moveTo>
                      <a:lnTo>
                        <a:pt x="20307" y="0"/>
                      </a:lnTo>
                      <a:lnTo>
                        <a:pt x="20307" y="201582"/>
                      </a:lnTo>
                      <a:lnTo>
                        <a:pt x="0" y="201582"/>
                      </a:lnTo>
                      <a:close/>
                    </a:path>
                  </a:pathLst>
                </a:custGeom>
                <a:solidFill>
                  <a:srgbClr val="991C29"/>
                </a:solidFill>
                <a:ln w="9525" cap="sq">
                  <a:solidFill>
                    <a:srgbClr val="991C29"/>
                  </a:solidFill>
                  <a:prstDash val="solid"/>
                  <a:miter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0" name="Group 29">
                  <a:extLst>
                    <a:ext uri="{FF2B5EF4-FFF2-40B4-BE49-F238E27FC236}">
                      <a16:creationId xmlns:a16="http://schemas.microsoft.com/office/drawing/2014/main" id="{319B65BA-F876-B72C-9C41-A0B1668FF5A3}"/>
                    </a:ext>
                  </a:extLst>
                </p:cNvPr>
                <p:cNvGrpSpPr/>
                <p:nvPr/>
              </p:nvGrpSpPr>
              <p:grpSpPr>
                <a:xfrm>
                  <a:off x="1165988" y="5181961"/>
                  <a:ext cx="1172210" cy="243603"/>
                  <a:chOff x="1165988" y="5177535"/>
                  <a:chExt cx="1172210" cy="243603"/>
                </a:xfrm>
              </p:grpSpPr>
              <p:sp>
                <p:nvSpPr>
                  <p:cNvPr id="90" name="TextBox 90"/>
                  <p:cNvSpPr txBox="1"/>
                  <p:nvPr/>
                </p:nvSpPr>
                <p:spPr>
                  <a:xfrm>
                    <a:off x="1165988" y="5177535"/>
                    <a:ext cx="1000384" cy="135230"/>
                  </a:xfrm>
                  <a:prstGeom prst="rect">
                    <a:avLst/>
                  </a:prstGeom>
                </p:spPr>
                <p:txBody>
                  <a:bodyPr lIns="0" tIns="0" rIns="0" bIns="0" rtlCol="0" anchor="t">
                    <a:spAutoFit/>
                  </a:bodyPr>
                  <a:lstStyle/>
                  <a:p>
                    <a:pPr>
                      <a:lnSpc>
                        <a:spcPts val="1120"/>
                      </a:lnSpc>
                    </a:pPr>
                    <a:r>
                      <a:rPr lang="en-US" sz="800" b="1" dirty="0">
                        <a:solidFill>
                          <a:srgbClr val="4E4F50"/>
                        </a:solidFill>
                        <a:latin typeface="League Spartan" pitchFamily="2" charset="0"/>
                      </a:rPr>
                      <a:t>NOM</a:t>
                    </a:r>
                  </a:p>
                </p:txBody>
              </p:sp>
              <p:sp>
                <p:nvSpPr>
                  <p:cNvPr id="91" name="TextBox 91"/>
                  <p:cNvSpPr txBox="1"/>
                  <p:nvPr/>
                </p:nvSpPr>
                <p:spPr>
                  <a:xfrm>
                    <a:off x="1165988" y="5322200"/>
                    <a:ext cx="1172210" cy="98938"/>
                  </a:xfrm>
                  <a:prstGeom prst="rect">
                    <a:avLst/>
                  </a:prstGeom>
                </p:spPr>
                <p:txBody>
                  <a:bodyPr lIns="0" tIns="0" rIns="0" bIns="0" rtlCol="0" anchor="t">
                    <a:spAutoFit/>
                  </a:bodyPr>
                  <a:lstStyle/>
                  <a:p>
                    <a:pPr>
                      <a:lnSpc>
                        <a:spcPts val="840"/>
                      </a:lnSpc>
                    </a:pPr>
                    <a:r>
                      <a:rPr lang="en-US" sz="600" dirty="0">
                        <a:solidFill>
                          <a:srgbClr val="606060"/>
                        </a:solidFill>
                        <a:latin typeface="DM Sans" pitchFamily="2" charset="0"/>
                      </a:rPr>
                      <a:t>Position</a:t>
                    </a:r>
                  </a:p>
                </p:txBody>
              </p:sp>
            </p:grpSp>
          </p:grpSp>
          <p:grpSp>
            <p:nvGrpSpPr>
              <p:cNvPr id="85" name="Group 84">
                <a:extLst>
                  <a:ext uri="{FF2B5EF4-FFF2-40B4-BE49-F238E27FC236}">
                    <a16:creationId xmlns:a16="http://schemas.microsoft.com/office/drawing/2014/main" id="{6D22AE8A-5CB1-C143-0D38-CCD658E4D373}"/>
                  </a:ext>
                </a:extLst>
              </p:cNvPr>
              <p:cNvGrpSpPr/>
              <p:nvPr/>
            </p:nvGrpSpPr>
            <p:grpSpPr>
              <a:xfrm>
                <a:off x="3493199" y="5065428"/>
                <a:ext cx="1449743" cy="472751"/>
                <a:chOff x="3500342" y="5067387"/>
                <a:chExt cx="1449743" cy="472751"/>
              </a:xfrm>
            </p:grpSpPr>
            <p:sp>
              <p:nvSpPr>
                <p:cNvPr id="112" name="Freeform 112"/>
                <p:cNvSpPr/>
                <p:nvPr/>
              </p:nvSpPr>
              <p:spPr>
                <a:xfrm>
                  <a:off x="3500342" y="5067387"/>
                  <a:ext cx="1449743" cy="4727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9555" h="169424">
                      <a:moveTo>
                        <a:pt x="0" y="0"/>
                      </a:moveTo>
                      <a:lnTo>
                        <a:pt x="519555" y="0"/>
                      </a:lnTo>
                      <a:lnTo>
                        <a:pt x="519555" y="169424"/>
                      </a:lnTo>
                      <a:lnTo>
                        <a:pt x="0" y="1694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 cap="sq">
                  <a:solidFill>
                    <a:srgbClr val="A6A6A6"/>
                  </a:solidFill>
                  <a:prstDash val="solid"/>
                  <a:miter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5" name="Freeform 115"/>
                <p:cNvSpPr/>
                <p:nvPr/>
              </p:nvSpPr>
              <p:spPr>
                <a:xfrm>
                  <a:off x="3500342" y="5067387"/>
                  <a:ext cx="47625" cy="4727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307" h="201582">
                      <a:moveTo>
                        <a:pt x="0" y="0"/>
                      </a:moveTo>
                      <a:lnTo>
                        <a:pt x="20307" y="0"/>
                      </a:lnTo>
                      <a:lnTo>
                        <a:pt x="20307" y="201582"/>
                      </a:lnTo>
                      <a:lnTo>
                        <a:pt x="0" y="201582"/>
                      </a:lnTo>
                      <a:close/>
                    </a:path>
                  </a:pathLst>
                </a:custGeom>
                <a:solidFill>
                  <a:srgbClr val="991C29"/>
                </a:solidFill>
                <a:ln w="9525" cap="sq">
                  <a:solidFill>
                    <a:srgbClr val="991C29"/>
                  </a:solidFill>
                  <a:prstDash val="solid"/>
                  <a:miter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82" name="Group 81">
                  <a:extLst>
                    <a:ext uri="{FF2B5EF4-FFF2-40B4-BE49-F238E27FC236}">
                      <a16:creationId xmlns:a16="http://schemas.microsoft.com/office/drawing/2014/main" id="{08A94318-BCFF-F49E-BC62-533BA885EB7A}"/>
                    </a:ext>
                  </a:extLst>
                </p:cNvPr>
                <p:cNvGrpSpPr/>
                <p:nvPr/>
              </p:nvGrpSpPr>
              <p:grpSpPr>
                <a:xfrm>
                  <a:off x="3663549" y="5181961"/>
                  <a:ext cx="1172210" cy="243603"/>
                  <a:chOff x="3663549" y="5177535"/>
                  <a:chExt cx="1172210" cy="243603"/>
                </a:xfrm>
              </p:grpSpPr>
              <p:sp>
                <p:nvSpPr>
                  <p:cNvPr id="128" name="TextBox 128"/>
                  <p:cNvSpPr txBox="1"/>
                  <p:nvPr/>
                </p:nvSpPr>
                <p:spPr>
                  <a:xfrm>
                    <a:off x="3663549" y="5177535"/>
                    <a:ext cx="1000384" cy="135230"/>
                  </a:xfrm>
                  <a:prstGeom prst="rect">
                    <a:avLst/>
                  </a:prstGeom>
                </p:spPr>
                <p:txBody>
                  <a:bodyPr lIns="0" tIns="0" rIns="0" bIns="0" rtlCol="0" anchor="t">
                    <a:spAutoFit/>
                  </a:bodyPr>
                  <a:lstStyle/>
                  <a:p>
                    <a:pPr>
                      <a:lnSpc>
                        <a:spcPts val="1120"/>
                      </a:lnSpc>
                    </a:pPr>
                    <a:r>
                      <a:rPr lang="en-US" sz="800" b="1" dirty="0">
                        <a:solidFill>
                          <a:srgbClr val="4E4F50"/>
                        </a:solidFill>
                        <a:latin typeface="League Spartan" pitchFamily="2" charset="0"/>
                      </a:rPr>
                      <a:t>NOM</a:t>
                    </a:r>
                  </a:p>
                </p:txBody>
              </p:sp>
              <p:sp>
                <p:nvSpPr>
                  <p:cNvPr id="129" name="TextBox 129"/>
                  <p:cNvSpPr txBox="1"/>
                  <p:nvPr/>
                </p:nvSpPr>
                <p:spPr>
                  <a:xfrm>
                    <a:off x="3663549" y="5322200"/>
                    <a:ext cx="1172210" cy="98938"/>
                  </a:xfrm>
                  <a:prstGeom prst="rect">
                    <a:avLst/>
                  </a:prstGeom>
                </p:spPr>
                <p:txBody>
                  <a:bodyPr lIns="0" tIns="0" rIns="0" bIns="0" rtlCol="0" anchor="t">
                    <a:spAutoFit/>
                  </a:bodyPr>
                  <a:lstStyle/>
                  <a:p>
                    <a:pPr>
                      <a:lnSpc>
                        <a:spcPts val="840"/>
                      </a:lnSpc>
                    </a:pPr>
                    <a:r>
                      <a:rPr lang="en-US" sz="600" dirty="0">
                        <a:solidFill>
                          <a:srgbClr val="606060"/>
                        </a:solidFill>
                        <a:latin typeface="DM Sans" pitchFamily="2" charset="0"/>
                      </a:rPr>
                      <a:t>Position</a:t>
                    </a:r>
                  </a:p>
                </p:txBody>
              </p:sp>
            </p:grpSp>
          </p:grpSp>
          <p:grpSp>
            <p:nvGrpSpPr>
              <p:cNvPr id="118" name="Group 117">
                <a:extLst>
                  <a:ext uri="{FF2B5EF4-FFF2-40B4-BE49-F238E27FC236}">
                    <a16:creationId xmlns:a16="http://schemas.microsoft.com/office/drawing/2014/main" id="{ED92E47B-6EC0-9FAC-48F8-DE6F94676FAC}"/>
                  </a:ext>
                </a:extLst>
              </p:cNvPr>
              <p:cNvGrpSpPr/>
              <p:nvPr/>
            </p:nvGrpSpPr>
            <p:grpSpPr>
              <a:xfrm>
                <a:off x="5986156" y="5065428"/>
                <a:ext cx="1449743" cy="472751"/>
                <a:chOff x="5993299" y="5067387"/>
                <a:chExt cx="1449743" cy="472751"/>
              </a:xfrm>
            </p:grpSpPr>
            <p:sp>
              <p:nvSpPr>
                <p:cNvPr id="150" name="Freeform 150"/>
                <p:cNvSpPr/>
                <p:nvPr/>
              </p:nvSpPr>
              <p:spPr>
                <a:xfrm>
                  <a:off x="5993299" y="5067387"/>
                  <a:ext cx="1449743" cy="4727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9555" h="169424">
                      <a:moveTo>
                        <a:pt x="0" y="0"/>
                      </a:moveTo>
                      <a:lnTo>
                        <a:pt x="519555" y="0"/>
                      </a:lnTo>
                      <a:lnTo>
                        <a:pt x="519555" y="169424"/>
                      </a:lnTo>
                      <a:lnTo>
                        <a:pt x="0" y="1694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 cap="sq">
                  <a:solidFill>
                    <a:srgbClr val="A6A6A6"/>
                  </a:solidFill>
                  <a:prstDash val="solid"/>
                  <a:miter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" name="Freeform 153"/>
                <p:cNvSpPr/>
                <p:nvPr/>
              </p:nvSpPr>
              <p:spPr>
                <a:xfrm>
                  <a:off x="5993299" y="5067387"/>
                  <a:ext cx="47625" cy="4727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307" h="201582">
                      <a:moveTo>
                        <a:pt x="0" y="0"/>
                      </a:moveTo>
                      <a:lnTo>
                        <a:pt x="20307" y="0"/>
                      </a:lnTo>
                      <a:lnTo>
                        <a:pt x="20307" y="201582"/>
                      </a:lnTo>
                      <a:lnTo>
                        <a:pt x="0" y="201582"/>
                      </a:lnTo>
                      <a:close/>
                    </a:path>
                  </a:pathLst>
                </a:custGeom>
                <a:solidFill>
                  <a:srgbClr val="991C29"/>
                </a:solidFill>
                <a:ln w="9525" cap="sq">
                  <a:solidFill>
                    <a:srgbClr val="991C29"/>
                  </a:solidFill>
                  <a:prstDash val="solid"/>
                  <a:miter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14" name="Group 113">
                  <a:extLst>
                    <a:ext uri="{FF2B5EF4-FFF2-40B4-BE49-F238E27FC236}">
                      <a16:creationId xmlns:a16="http://schemas.microsoft.com/office/drawing/2014/main" id="{D43C6286-A57F-4219-B79A-12082212CE45}"/>
                    </a:ext>
                  </a:extLst>
                </p:cNvPr>
                <p:cNvGrpSpPr/>
                <p:nvPr/>
              </p:nvGrpSpPr>
              <p:grpSpPr>
                <a:xfrm>
                  <a:off x="6156506" y="5181961"/>
                  <a:ext cx="1172210" cy="243603"/>
                  <a:chOff x="6156506" y="5177535"/>
                  <a:chExt cx="1172210" cy="243603"/>
                </a:xfrm>
              </p:grpSpPr>
              <p:sp>
                <p:nvSpPr>
                  <p:cNvPr id="166" name="TextBox 166"/>
                  <p:cNvSpPr txBox="1"/>
                  <p:nvPr/>
                </p:nvSpPr>
                <p:spPr>
                  <a:xfrm>
                    <a:off x="6156506" y="5177535"/>
                    <a:ext cx="1000384" cy="135230"/>
                  </a:xfrm>
                  <a:prstGeom prst="rect">
                    <a:avLst/>
                  </a:prstGeom>
                </p:spPr>
                <p:txBody>
                  <a:bodyPr lIns="0" tIns="0" rIns="0" bIns="0" rtlCol="0" anchor="t">
                    <a:spAutoFit/>
                  </a:bodyPr>
                  <a:lstStyle/>
                  <a:p>
                    <a:pPr>
                      <a:lnSpc>
                        <a:spcPts val="1120"/>
                      </a:lnSpc>
                    </a:pPr>
                    <a:r>
                      <a:rPr lang="en-US" sz="800" b="1" dirty="0">
                        <a:solidFill>
                          <a:srgbClr val="4E4F50"/>
                        </a:solidFill>
                        <a:latin typeface="League Spartan" pitchFamily="2" charset="0"/>
                      </a:rPr>
                      <a:t>NOM</a:t>
                    </a:r>
                  </a:p>
                </p:txBody>
              </p:sp>
              <p:sp>
                <p:nvSpPr>
                  <p:cNvPr id="167" name="TextBox 167"/>
                  <p:cNvSpPr txBox="1"/>
                  <p:nvPr/>
                </p:nvSpPr>
                <p:spPr>
                  <a:xfrm>
                    <a:off x="6156506" y="5322200"/>
                    <a:ext cx="1172210" cy="98938"/>
                  </a:xfrm>
                  <a:prstGeom prst="rect">
                    <a:avLst/>
                  </a:prstGeom>
                </p:spPr>
                <p:txBody>
                  <a:bodyPr lIns="0" tIns="0" rIns="0" bIns="0" rtlCol="0" anchor="t">
                    <a:spAutoFit/>
                  </a:bodyPr>
                  <a:lstStyle/>
                  <a:p>
                    <a:pPr>
                      <a:lnSpc>
                        <a:spcPts val="840"/>
                      </a:lnSpc>
                    </a:pPr>
                    <a:r>
                      <a:rPr lang="en-US" sz="600" dirty="0">
                        <a:solidFill>
                          <a:srgbClr val="606060"/>
                        </a:solidFill>
                        <a:latin typeface="DM Sans" pitchFamily="2" charset="0"/>
                      </a:rPr>
                      <a:t>Position</a:t>
                    </a:r>
                  </a:p>
                </p:txBody>
              </p:sp>
            </p:grpSp>
          </p:grpSp>
          <p:grpSp>
            <p:nvGrpSpPr>
              <p:cNvPr id="159" name="Group 158">
                <a:extLst>
                  <a:ext uri="{FF2B5EF4-FFF2-40B4-BE49-F238E27FC236}">
                    <a16:creationId xmlns:a16="http://schemas.microsoft.com/office/drawing/2014/main" id="{F64B8318-25C1-447A-A55E-5D6503BEDA1D}"/>
                  </a:ext>
                </a:extLst>
              </p:cNvPr>
              <p:cNvGrpSpPr/>
              <p:nvPr/>
            </p:nvGrpSpPr>
            <p:grpSpPr>
              <a:xfrm>
                <a:off x="8479114" y="5065428"/>
                <a:ext cx="1449743" cy="472751"/>
                <a:chOff x="8486257" y="5067387"/>
                <a:chExt cx="1449743" cy="472751"/>
              </a:xfrm>
            </p:grpSpPr>
            <p:sp>
              <p:nvSpPr>
                <p:cNvPr id="188" name="Freeform 188"/>
                <p:cNvSpPr/>
                <p:nvPr/>
              </p:nvSpPr>
              <p:spPr>
                <a:xfrm>
                  <a:off x="8486257" y="5067387"/>
                  <a:ext cx="1449743" cy="4727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9555" h="169424">
                      <a:moveTo>
                        <a:pt x="0" y="0"/>
                      </a:moveTo>
                      <a:lnTo>
                        <a:pt x="519555" y="0"/>
                      </a:lnTo>
                      <a:lnTo>
                        <a:pt x="519555" y="169424"/>
                      </a:lnTo>
                      <a:lnTo>
                        <a:pt x="0" y="1694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 cap="sq">
                  <a:solidFill>
                    <a:srgbClr val="A6A6A6"/>
                  </a:solidFill>
                  <a:prstDash val="solid"/>
                  <a:miter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1" name="Freeform 191"/>
                <p:cNvSpPr/>
                <p:nvPr/>
              </p:nvSpPr>
              <p:spPr>
                <a:xfrm>
                  <a:off x="8486257" y="5067387"/>
                  <a:ext cx="47625" cy="4727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307" h="201582">
                      <a:moveTo>
                        <a:pt x="0" y="0"/>
                      </a:moveTo>
                      <a:lnTo>
                        <a:pt x="20307" y="0"/>
                      </a:lnTo>
                      <a:lnTo>
                        <a:pt x="20307" y="201582"/>
                      </a:lnTo>
                      <a:lnTo>
                        <a:pt x="0" y="201582"/>
                      </a:lnTo>
                      <a:close/>
                    </a:path>
                  </a:pathLst>
                </a:custGeom>
                <a:solidFill>
                  <a:srgbClr val="991C29"/>
                </a:solidFill>
                <a:ln w="9525" cap="sq">
                  <a:solidFill>
                    <a:srgbClr val="991C29"/>
                  </a:solidFill>
                  <a:prstDash val="solid"/>
                  <a:miter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56" name="Group 155">
                  <a:extLst>
                    <a:ext uri="{FF2B5EF4-FFF2-40B4-BE49-F238E27FC236}">
                      <a16:creationId xmlns:a16="http://schemas.microsoft.com/office/drawing/2014/main" id="{B444E4DD-880A-2CAB-008D-766E50266DEA}"/>
                    </a:ext>
                  </a:extLst>
                </p:cNvPr>
                <p:cNvGrpSpPr/>
                <p:nvPr/>
              </p:nvGrpSpPr>
              <p:grpSpPr>
                <a:xfrm>
                  <a:off x="8649464" y="5181961"/>
                  <a:ext cx="1172210" cy="243603"/>
                  <a:chOff x="8649464" y="5177535"/>
                  <a:chExt cx="1172210" cy="243603"/>
                </a:xfrm>
              </p:grpSpPr>
              <p:sp>
                <p:nvSpPr>
                  <p:cNvPr id="204" name="TextBox 204"/>
                  <p:cNvSpPr txBox="1"/>
                  <p:nvPr/>
                </p:nvSpPr>
                <p:spPr>
                  <a:xfrm>
                    <a:off x="8649464" y="5177535"/>
                    <a:ext cx="1000384" cy="135230"/>
                  </a:xfrm>
                  <a:prstGeom prst="rect">
                    <a:avLst/>
                  </a:prstGeom>
                </p:spPr>
                <p:txBody>
                  <a:bodyPr lIns="0" tIns="0" rIns="0" bIns="0" rtlCol="0" anchor="t">
                    <a:spAutoFit/>
                  </a:bodyPr>
                  <a:lstStyle/>
                  <a:p>
                    <a:pPr>
                      <a:lnSpc>
                        <a:spcPts val="1120"/>
                      </a:lnSpc>
                    </a:pPr>
                    <a:r>
                      <a:rPr lang="en-US" sz="800" b="1" dirty="0">
                        <a:solidFill>
                          <a:srgbClr val="4E4F50"/>
                        </a:solidFill>
                        <a:latin typeface="League Spartan" pitchFamily="2" charset="0"/>
                      </a:rPr>
                      <a:t>NOM</a:t>
                    </a:r>
                  </a:p>
                </p:txBody>
              </p:sp>
              <p:sp>
                <p:nvSpPr>
                  <p:cNvPr id="205" name="TextBox 205"/>
                  <p:cNvSpPr txBox="1"/>
                  <p:nvPr/>
                </p:nvSpPr>
                <p:spPr>
                  <a:xfrm>
                    <a:off x="8649464" y="5322200"/>
                    <a:ext cx="1172210" cy="98938"/>
                  </a:xfrm>
                  <a:prstGeom prst="rect">
                    <a:avLst/>
                  </a:prstGeom>
                </p:spPr>
                <p:txBody>
                  <a:bodyPr lIns="0" tIns="0" rIns="0" bIns="0" rtlCol="0" anchor="t">
                    <a:spAutoFit/>
                  </a:bodyPr>
                  <a:lstStyle/>
                  <a:p>
                    <a:pPr>
                      <a:lnSpc>
                        <a:spcPts val="840"/>
                      </a:lnSpc>
                    </a:pPr>
                    <a:r>
                      <a:rPr lang="en-US" sz="600" dirty="0">
                        <a:solidFill>
                          <a:srgbClr val="606060"/>
                        </a:solidFill>
                        <a:latin typeface="DM Sans" pitchFamily="2" charset="0"/>
                      </a:rPr>
                      <a:t>Position</a:t>
                    </a:r>
                  </a:p>
                </p:txBody>
              </p:sp>
            </p:grpSp>
          </p:grpSp>
          <p:grpSp>
            <p:nvGrpSpPr>
              <p:cNvPr id="37" name="Group 36">
                <a:extLst>
                  <a:ext uri="{FF2B5EF4-FFF2-40B4-BE49-F238E27FC236}">
                    <a16:creationId xmlns:a16="http://schemas.microsoft.com/office/drawing/2014/main" id="{A4BAC3FF-37A6-5311-B661-70BB996C22BA}"/>
                  </a:ext>
                </a:extLst>
              </p:cNvPr>
              <p:cNvGrpSpPr/>
              <p:nvPr/>
            </p:nvGrpSpPr>
            <p:grpSpPr>
              <a:xfrm>
                <a:off x="1007384" y="5778264"/>
                <a:ext cx="1449743" cy="472752"/>
                <a:chOff x="1007384" y="5778263"/>
                <a:chExt cx="1449743" cy="472752"/>
              </a:xfrm>
            </p:grpSpPr>
            <p:sp>
              <p:nvSpPr>
                <p:cNvPr id="38" name="Freeform 38"/>
                <p:cNvSpPr/>
                <p:nvPr/>
              </p:nvSpPr>
              <p:spPr>
                <a:xfrm>
                  <a:off x="1007384" y="5778263"/>
                  <a:ext cx="1449743" cy="4727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9555" h="169424">
                      <a:moveTo>
                        <a:pt x="0" y="0"/>
                      </a:moveTo>
                      <a:lnTo>
                        <a:pt x="519555" y="0"/>
                      </a:lnTo>
                      <a:lnTo>
                        <a:pt x="519555" y="169424"/>
                      </a:lnTo>
                      <a:lnTo>
                        <a:pt x="0" y="1694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 cap="sq">
                  <a:solidFill>
                    <a:srgbClr val="A6A6A6"/>
                  </a:solidFill>
                  <a:prstDash val="solid"/>
                  <a:miter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" name="Freeform 41"/>
                <p:cNvSpPr/>
                <p:nvPr/>
              </p:nvSpPr>
              <p:spPr>
                <a:xfrm>
                  <a:off x="1007384" y="5778263"/>
                  <a:ext cx="47625" cy="4727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307" h="201582">
                      <a:moveTo>
                        <a:pt x="0" y="0"/>
                      </a:moveTo>
                      <a:lnTo>
                        <a:pt x="20307" y="0"/>
                      </a:lnTo>
                      <a:lnTo>
                        <a:pt x="20307" y="201582"/>
                      </a:lnTo>
                      <a:lnTo>
                        <a:pt x="0" y="201582"/>
                      </a:lnTo>
                      <a:close/>
                    </a:path>
                  </a:pathLst>
                </a:custGeom>
                <a:solidFill>
                  <a:srgbClr val="991C29"/>
                </a:solidFill>
                <a:ln w="9525" cap="sq">
                  <a:solidFill>
                    <a:srgbClr val="991C29"/>
                  </a:solidFill>
                  <a:prstDash val="solid"/>
                  <a:miter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3" name="Group 32">
                  <a:extLst>
                    <a:ext uri="{FF2B5EF4-FFF2-40B4-BE49-F238E27FC236}">
                      <a16:creationId xmlns:a16="http://schemas.microsoft.com/office/drawing/2014/main" id="{46F05618-C9CA-A026-7D60-21EE6E5ED8C6}"/>
                    </a:ext>
                  </a:extLst>
                </p:cNvPr>
                <p:cNvGrpSpPr/>
                <p:nvPr/>
              </p:nvGrpSpPr>
              <p:grpSpPr>
                <a:xfrm>
                  <a:off x="1165988" y="5892838"/>
                  <a:ext cx="1172210" cy="243603"/>
                  <a:chOff x="1165988" y="5888411"/>
                  <a:chExt cx="1172210" cy="243603"/>
                </a:xfrm>
              </p:grpSpPr>
              <p:sp>
                <p:nvSpPr>
                  <p:cNvPr id="92" name="TextBox 92"/>
                  <p:cNvSpPr txBox="1"/>
                  <p:nvPr/>
                </p:nvSpPr>
                <p:spPr>
                  <a:xfrm>
                    <a:off x="1165988" y="5888411"/>
                    <a:ext cx="1000384" cy="135230"/>
                  </a:xfrm>
                  <a:prstGeom prst="rect">
                    <a:avLst/>
                  </a:prstGeom>
                </p:spPr>
                <p:txBody>
                  <a:bodyPr lIns="0" tIns="0" rIns="0" bIns="0" rtlCol="0" anchor="t">
                    <a:spAutoFit/>
                  </a:bodyPr>
                  <a:lstStyle/>
                  <a:p>
                    <a:pPr>
                      <a:lnSpc>
                        <a:spcPts val="1120"/>
                      </a:lnSpc>
                    </a:pPr>
                    <a:r>
                      <a:rPr lang="en-US" sz="800" b="1" dirty="0">
                        <a:solidFill>
                          <a:srgbClr val="4E4F50"/>
                        </a:solidFill>
                        <a:latin typeface="League Spartan" pitchFamily="2" charset="0"/>
                      </a:rPr>
                      <a:t>NOM</a:t>
                    </a:r>
                  </a:p>
                </p:txBody>
              </p:sp>
              <p:sp>
                <p:nvSpPr>
                  <p:cNvPr id="93" name="TextBox 93"/>
                  <p:cNvSpPr txBox="1"/>
                  <p:nvPr/>
                </p:nvSpPr>
                <p:spPr>
                  <a:xfrm>
                    <a:off x="1165988" y="6033076"/>
                    <a:ext cx="1172210" cy="98938"/>
                  </a:xfrm>
                  <a:prstGeom prst="rect">
                    <a:avLst/>
                  </a:prstGeom>
                </p:spPr>
                <p:txBody>
                  <a:bodyPr lIns="0" tIns="0" rIns="0" bIns="0" rtlCol="0" anchor="t">
                    <a:spAutoFit/>
                  </a:bodyPr>
                  <a:lstStyle/>
                  <a:p>
                    <a:pPr>
                      <a:lnSpc>
                        <a:spcPts val="840"/>
                      </a:lnSpc>
                    </a:pPr>
                    <a:r>
                      <a:rPr lang="en-US" sz="600" dirty="0">
                        <a:solidFill>
                          <a:srgbClr val="606060"/>
                        </a:solidFill>
                        <a:latin typeface="DM Sans" pitchFamily="2" charset="0"/>
                      </a:rPr>
                      <a:t>Position</a:t>
                    </a:r>
                  </a:p>
                </p:txBody>
              </p:sp>
            </p:grpSp>
          </p:grpSp>
          <p:grpSp>
            <p:nvGrpSpPr>
              <p:cNvPr id="97" name="Group 96">
                <a:extLst>
                  <a:ext uri="{FF2B5EF4-FFF2-40B4-BE49-F238E27FC236}">
                    <a16:creationId xmlns:a16="http://schemas.microsoft.com/office/drawing/2014/main" id="{DB26C567-A549-38FE-4BAA-21BB871D84F4}"/>
                  </a:ext>
                </a:extLst>
              </p:cNvPr>
              <p:cNvGrpSpPr/>
              <p:nvPr/>
            </p:nvGrpSpPr>
            <p:grpSpPr>
              <a:xfrm>
                <a:off x="3500342" y="5778264"/>
                <a:ext cx="1449743" cy="472751"/>
                <a:chOff x="3500342" y="5778264"/>
                <a:chExt cx="1449743" cy="472751"/>
              </a:xfrm>
            </p:grpSpPr>
            <p:sp>
              <p:nvSpPr>
                <p:cNvPr id="119" name="Freeform 119"/>
                <p:cNvSpPr/>
                <p:nvPr/>
              </p:nvSpPr>
              <p:spPr>
                <a:xfrm>
                  <a:off x="3500342" y="5778264"/>
                  <a:ext cx="1449743" cy="4727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9555" h="169424">
                      <a:moveTo>
                        <a:pt x="0" y="0"/>
                      </a:moveTo>
                      <a:lnTo>
                        <a:pt x="519555" y="0"/>
                      </a:lnTo>
                      <a:lnTo>
                        <a:pt x="519555" y="169424"/>
                      </a:lnTo>
                      <a:lnTo>
                        <a:pt x="0" y="1694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 cap="sq">
                  <a:solidFill>
                    <a:srgbClr val="A6A6A6"/>
                  </a:solidFill>
                  <a:prstDash val="solid"/>
                  <a:miter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2" name="Freeform 122"/>
                <p:cNvSpPr/>
                <p:nvPr/>
              </p:nvSpPr>
              <p:spPr>
                <a:xfrm>
                  <a:off x="3500342" y="5778264"/>
                  <a:ext cx="47625" cy="4727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307" h="201582">
                      <a:moveTo>
                        <a:pt x="0" y="0"/>
                      </a:moveTo>
                      <a:lnTo>
                        <a:pt x="20307" y="0"/>
                      </a:lnTo>
                      <a:lnTo>
                        <a:pt x="20307" y="201582"/>
                      </a:lnTo>
                      <a:lnTo>
                        <a:pt x="0" y="201582"/>
                      </a:lnTo>
                      <a:close/>
                    </a:path>
                  </a:pathLst>
                </a:custGeom>
                <a:solidFill>
                  <a:srgbClr val="991C29"/>
                </a:solidFill>
                <a:ln w="9525" cap="sq">
                  <a:solidFill>
                    <a:srgbClr val="991C29"/>
                  </a:solidFill>
                  <a:prstDash val="solid"/>
                  <a:miter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94" name="Group 93">
                  <a:extLst>
                    <a:ext uri="{FF2B5EF4-FFF2-40B4-BE49-F238E27FC236}">
                      <a16:creationId xmlns:a16="http://schemas.microsoft.com/office/drawing/2014/main" id="{8DC452BE-A4AB-3EDE-9546-121109A5D10C}"/>
                    </a:ext>
                  </a:extLst>
                </p:cNvPr>
                <p:cNvGrpSpPr/>
                <p:nvPr/>
              </p:nvGrpSpPr>
              <p:grpSpPr>
                <a:xfrm>
                  <a:off x="3663549" y="5892838"/>
                  <a:ext cx="1172210" cy="243603"/>
                  <a:chOff x="3663549" y="5888411"/>
                  <a:chExt cx="1172210" cy="243603"/>
                </a:xfrm>
              </p:grpSpPr>
              <p:sp>
                <p:nvSpPr>
                  <p:cNvPr id="130" name="TextBox 130"/>
                  <p:cNvSpPr txBox="1"/>
                  <p:nvPr/>
                </p:nvSpPr>
                <p:spPr>
                  <a:xfrm>
                    <a:off x="3663549" y="5888411"/>
                    <a:ext cx="1000384" cy="135230"/>
                  </a:xfrm>
                  <a:prstGeom prst="rect">
                    <a:avLst/>
                  </a:prstGeom>
                </p:spPr>
                <p:txBody>
                  <a:bodyPr lIns="0" tIns="0" rIns="0" bIns="0" rtlCol="0" anchor="t">
                    <a:spAutoFit/>
                  </a:bodyPr>
                  <a:lstStyle/>
                  <a:p>
                    <a:pPr>
                      <a:lnSpc>
                        <a:spcPts val="1120"/>
                      </a:lnSpc>
                    </a:pPr>
                    <a:r>
                      <a:rPr lang="en-US" sz="800" b="1" dirty="0">
                        <a:solidFill>
                          <a:srgbClr val="4E4F50"/>
                        </a:solidFill>
                        <a:latin typeface="League Spartan" pitchFamily="2" charset="0"/>
                      </a:rPr>
                      <a:t>NOM</a:t>
                    </a:r>
                  </a:p>
                </p:txBody>
              </p:sp>
              <p:sp>
                <p:nvSpPr>
                  <p:cNvPr id="131" name="TextBox 131"/>
                  <p:cNvSpPr txBox="1"/>
                  <p:nvPr/>
                </p:nvSpPr>
                <p:spPr>
                  <a:xfrm>
                    <a:off x="3663549" y="6033076"/>
                    <a:ext cx="1172210" cy="98938"/>
                  </a:xfrm>
                  <a:prstGeom prst="rect">
                    <a:avLst/>
                  </a:prstGeom>
                </p:spPr>
                <p:txBody>
                  <a:bodyPr lIns="0" tIns="0" rIns="0" bIns="0" rtlCol="0" anchor="t">
                    <a:spAutoFit/>
                  </a:bodyPr>
                  <a:lstStyle/>
                  <a:p>
                    <a:pPr>
                      <a:lnSpc>
                        <a:spcPts val="840"/>
                      </a:lnSpc>
                    </a:pPr>
                    <a:r>
                      <a:rPr lang="en-US" sz="600" dirty="0">
                        <a:solidFill>
                          <a:srgbClr val="606060"/>
                        </a:solidFill>
                        <a:latin typeface="DM Sans" pitchFamily="2" charset="0"/>
                      </a:rPr>
                      <a:t>Position</a:t>
                    </a:r>
                  </a:p>
                </p:txBody>
              </p:sp>
            </p:grpSp>
          </p:grpSp>
          <p:grpSp>
            <p:nvGrpSpPr>
              <p:cNvPr id="132" name="Group 131">
                <a:extLst>
                  <a:ext uri="{FF2B5EF4-FFF2-40B4-BE49-F238E27FC236}">
                    <a16:creationId xmlns:a16="http://schemas.microsoft.com/office/drawing/2014/main" id="{85F5EC22-0C0C-A097-793E-6E79C19E772A}"/>
                  </a:ext>
                </a:extLst>
              </p:cNvPr>
              <p:cNvGrpSpPr/>
              <p:nvPr/>
            </p:nvGrpSpPr>
            <p:grpSpPr>
              <a:xfrm>
                <a:off x="5993299" y="5778264"/>
                <a:ext cx="1449743" cy="472751"/>
                <a:chOff x="5993299" y="5778264"/>
                <a:chExt cx="1449743" cy="472751"/>
              </a:xfrm>
            </p:grpSpPr>
            <p:sp>
              <p:nvSpPr>
                <p:cNvPr id="157" name="Freeform 157"/>
                <p:cNvSpPr/>
                <p:nvPr/>
              </p:nvSpPr>
              <p:spPr>
                <a:xfrm>
                  <a:off x="5993299" y="5778264"/>
                  <a:ext cx="1449743" cy="4727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9555" h="169424">
                      <a:moveTo>
                        <a:pt x="0" y="0"/>
                      </a:moveTo>
                      <a:lnTo>
                        <a:pt x="519555" y="0"/>
                      </a:lnTo>
                      <a:lnTo>
                        <a:pt x="519555" y="169424"/>
                      </a:lnTo>
                      <a:lnTo>
                        <a:pt x="0" y="1694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 cap="sq">
                  <a:solidFill>
                    <a:srgbClr val="A6A6A6"/>
                  </a:solidFill>
                  <a:prstDash val="solid"/>
                  <a:miter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0" name="Freeform 160"/>
                <p:cNvSpPr/>
                <p:nvPr/>
              </p:nvSpPr>
              <p:spPr>
                <a:xfrm>
                  <a:off x="5993299" y="5778264"/>
                  <a:ext cx="47625" cy="4727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307" h="201582">
                      <a:moveTo>
                        <a:pt x="0" y="0"/>
                      </a:moveTo>
                      <a:lnTo>
                        <a:pt x="20307" y="0"/>
                      </a:lnTo>
                      <a:lnTo>
                        <a:pt x="20307" y="201582"/>
                      </a:lnTo>
                      <a:lnTo>
                        <a:pt x="0" y="201582"/>
                      </a:lnTo>
                      <a:close/>
                    </a:path>
                  </a:pathLst>
                </a:custGeom>
                <a:solidFill>
                  <a:srgbClr val="991C29"/>
                </a:solidFill>
                <a:ln w="9525" cap="sq">
                  <a:solidFill>
                    <a:srgbClr val="991C29"/>
                  </a:solidFill>
                  <a:prstDash val="solid"/>
                  <a:miter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21" name="Group 120">
                  <a:extLst>
                    <a:ext uri="{FF2B5EF4-FFF2-40B4-BE49-F238E27FC236}">
                      <a16:creationId xmlns:a16="http://schemas.microsoft.com/office/drawing/2014/main" id="{D5450D66-1409-3FA8-2F1B-F9DBCEA19426}"/>
                    </a:ext>
                  </a:extLst>
                </p:cNvPr>
                <p:cNvGrpSpPr/>
                <p:nvPr/>
              </p:nvGrpSpPr>
              <p:grpSpPr>
                <a:xfrm>
                  <a:off x="6156506" y="5892838"/>
                  <a:ext cx="1172210" cy="243603"/>
                  <a:chOff x="6156506" y="5888411"/>
                  <a:chExt cx="1172210" cy="243603"/>
                </a:xfrm>
              </p:grpSpPr>
              <p:sp>
                <p:nvSpPr>
                  <p:cNvPr id="168" name="TextBox 168"/>
                  <p:cNvSpPr txBox="1"/>
                  <p:nvPr/>
                </p:nvSpPr>
                <p:spPr>
                  <a:xfrm>
                    <a:off x="6156506" y="5888411"/>
                    <a:ext cx="1000384" cy="135230"/>
                  </a:xfrm>
                  <a:prstGeom prst="rect">
                    <a:avLst/>
                  </a:prstGeom>
                </p:spPr>
                <p:txBody>
                  <a:bodyPr lIns="0" tIns="0" rIns="0" bIns="0" rtlCol="0" anchor="t">
                    <a:spAutoFit/>
                  </a:bodyPr>
                  <a:lstStyle/>
                  <a:p>
                    <a:pPr>
                      <a:lnSpc>
                        <a:spcPts val="1120"/>
                      </a:lnSpc>
                    </a:pPr>
                    <a:r>
                      <a:rPr lang="en-US" sz="800" b="1" dirty="0">
                        <a:solidFill>
                          <a:srgbClr val="4E4F50"/>
                        </a:solidFill>
                        <a:latin typeface="League Spartan" pitchFamily="2" charset="0"/>
                      </a:rPr>
                      <a:t>NOM</a:t>
                    </a:r>
                  </a:p>
                </p:txBody>
              </p:sp>
              <p:sp>
                <p:nvSpPr>
                  <p:cNvPr id="169" name="TextBox 169"/>
                  <p:cNvSpPr txBox="1"/>
                  <p:nvPr/>
                </p:nvSpPr>
                <p:spPr>
                  <a:xfrm>
                    <a:off x="6156506" y="6033076"/>
                    <a:ext cx="1172210" cy="98938"/>
                  </a:xfrm>
                  <a:prstGeom prst="rect">
                    <a:avLst/>
                  </a:prstGeom>
                </p:spPr>
                <p:txBody>
                  <a:bodyPr lIns="0" tIns="0" rIns="0" bIns="0" rtlCol="0" anchor="t">
                    <a:spAutoFit/>
                  </a:bodyPr>
                  <a:lstStyle/>
                  <a:p>
                    <a:pPr>
                      <a:lnSpc>
                        <a:spcPts val="840"/>
                      </a:lnSpc>
                    </a:pPr>
                    <a:r>
                      <a:rPr lang="en-US" sz="600" dirty="0">
                        <a:solidFill>
                          <a:srgbClr val="606060"/>
                        </a:solidFill>
                        <a:latin typeface="DM Sans" pitchFamily="2" charset="0"/>
                      </a:rPr>
                      <a:t>Position</a:t>
                    </a:r>
                  </a:p>
                </p:txBody>
              </p:sp>
            </p:grpSp>
          </p:grpSp>
          <p:grpSp>
            <p:nvGrpSpPr>
              <p:cNvPr id="152" name="Group 151">
                <a:extLst>
                  <a:ext uri="{FF2B5EF4-FFF2-40B4-BE49-F238E27FC236}">
                    <a16:creationId xmlns:a16="http://schemas.microsoft.com/office/drawing/2014/main" id="{7012294A-9C7E-9310-4A3D-0677270EBC6F}"/>
                  </a:ext>
                </a:extLst>
              </p:cNvPr>
              <p:cNvGrpSpPr/>
              <p:nvPr/>
            </p:nvGrpSpPr>
            <p:grpSpPr>
              <a:xfrm>
                <a:off x="8486257" y="5778264"/>
                <a:ext cx="1449743" cy="472751"/>
                <a:chOff x="8486257" y="5778264"/>
                <a:chExt cx="1449743" cy="472751"/>
              </a:xfrm>
            </p:grpSpPr>
            <p:sp>
              <p:nvSpPr>
                <p:cNvPr id="195" name="Freeform 195"/>
                <p:cNvSpPr/>
                <p:nvPr/>
              </p:nvSpPr>
              <p:spPr>
                <a:xfrm>
                  <a:off x="8486257" y="5778264"/>
                  <a:ext cx="1449743" cy="4727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9555" h="169424">
                      <a:moveTo>
                        <a:pt x="0" y="0"/>
                      </a:moveTo>
                      <a:lnTo>
                        <a:pt x="519555" y="0"/>
                      </a:lnTo>
                      <a:lnTo>
                        <a:pt x="519555" y="169424"/>
                      </a:lnTo>
                      <a:lnTo>
                        <a:pt x="0" y="1694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 cap="sq">
                  <a:solidFill>
                    <a:srgbClr val="A6A6A6"/>
                  </a:solidFill>
                  <a:prstDash val="solid"/>
                  <a:miter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8" name="Freeform 198"/>
                <p:cNvSpPr/>
                <p:nvPr/>
              </p:nvSpPr>
              <p:spPr>
                <a:xfrm>
                  <a:off x="8486257" y="5778264"/>
                  <a:ext cx="47625" cy="4727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307" h="201582">
                      <a:moveTo>
                        <a:pt x="0" y="0"/>
                      </a:moveTo>
                      <a:lnTo>
                        <a:pt x="20307" y="0"/>
                      </a:lnTo>
                      <a:lnTo>
                        <a:pt x="20307" y="201582"/>
                      </a:lnTo>
                      <a:lnTo>
                        <a:pt x="0" y="201582"/>
                      </a:lnTo>
                      <a:close/>
                    </a:path>
                  </a:pathLst>
                </a:custGeom>
                <a:solidFill>
                  <a:srgbClr val="991C29"/>
                </a:solidFill>
                <a:ln w="9525" cap="sq">
                  <a:solidFill>
                    <a:srgbClr val="991C29"/>
                  </a:solidFill>
                  <a:prstDash val="solid"/>
                  <a:miter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49" name="Group 148">
                  <a:extLst>
                    <a:ext uri="{FF2B5EF4-FFF2-40B4-BE49-F238E27FC236}">
                      <a16:creationId xmlns:a16="http://schemas.microsoft.com/office/drawing/2014/main" id="{1F26333F-5BA9-9BB3-E167-A4C9EF27CC61}"/>
                    </a:ext>
                  </a:extLst>
                </p:cNvPr>
                <p:cNvGrpSpPr/>
                <p:nvPr/>
              </p:nvGrpSpPr>
              <p:grpSpPr>
                <a:xfrm>
                  <a:off x="8649464" y="5893255"/>
                  <a:ext cx="1172210" cy="242769"/>
                  <a:chOff x="8649464" y="5888411"/>
                  <a:chExt cx="1172210" cy="242769"/>
                </a:xfrm>
              </p:grpSpPr>
              <p:sp>
                <p:nvSpPr>
                  <p:cNvPr id="206" name="TextBox 206"/>
                  <p:cNvSpPr txBox="1"/>
                  <p:nvPr/>
                </p:nvSpPr>
                <p:spPr>
                  <a:xfrm>
                    <a:off x="8649464" y="5888411"/>
                    <a:ext cx="1000384" cy="135230"/>
                  </a:xfrm>
                  <a:prstGeom prst="rect">
                    <a:avLst/>
                  </a:prstGeom>
                </p:spPr>
                <p:txBody>
                  <a:bodyPr lIns="0" tIns="0" rIns="0" bIns="0" rtlCol="0" anchor="t">
                    <a:spAutoFit/>
                  </a:bodyPr>
                  <a:lstStyle/>
                  <a:p>
                    <a:pPr>
                      <a:lnSpc>
                        <a:spcPts val="1120"/>
                      </a:lnSpc>
                    </a:pPr>
                    <a:r>
                      <a:rPr lang="en-US" sz="800" b="1" dirty="0">
                        <a:solidFill>
                          <a:srgbClr val="4E4F50"/>
                        </a:solidFill>
                        <a:latin typeface="League Spartan" pitchFamily="2" charset="0"/>
                      </a:rPr>
                      <a:t>NOM</a:t>
                    </a:r>
                  </a:p>
                </p:txBody>
              </p:sp>
              <p:sp>
                <p:nvSpPr>
                  <p:cNvPr id="207" name="TextBox 207"/>
                  <p:cNvSpPr txBox="1"/>
                  <p:nvPr/>
                </p:nvSpPr>
                <p:spPr>
                  <a:xfrm>
                    <a:off x="8649464" y="6033076"/>
                    <a:ext cx="1172210" cy="98104"/>
                  </a:xfrm>
                  <a:prstGeom prst="rect">
                    <a:avLst/>
                  </a:prstGeom>
                </p:spPr>
                <p:txBody>
                  <a:bodyPr lIns="0" tIns="0" rIns="0" bIns="0" rtlCol="0" anchor="t">
                    <a:spAutoFit/>
                  </a:bodyPr>
                  <a:lstStyle/>
                  <a:p>
                    <a:pPr>
                      <a:lnSpc>
                        <a:spcPts val="840"/>
                      </a:lnSpc>
                    </a:pPr>
                    <a:r>
                      <a:rPr lang="en-US" sz="600" dirty="0">
                        <a:solidFill>
                          <a:srgbClr val="606060"/>
                        </a:solidFill>
                        <a:latin typeface="DM Sans" pitchFamily="2" charset="0"/>
                      </a:rPr>
                      <a:t>Position</a:t>
                    </a:r>
                  </a:p>
                </p:txBody>
              </p:sp>
            </p:grpSp>
          </p:grpSp>
        </p:grpSp>
        <p:sp>
          <p:nvSpPr>
            <p:cNvPr id="68" name="TextBox 68"/>
            <p:cNvSpPr txBox="1"/>
            <p:nvPr/>
          </p:nvSpPr>
          <p:spPr>
            <a:xfrm>
              <a:off x="2690632" y="727425"/>
              <a:ext cx="5312136" cy="32951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658"/>
                </a:lnSpc>
              </a:pPr>
              <a:r>
                <a:rPr lang="en-US" sz="1898" b="1" dirty="0">
                  <a:solidFill>
                    <a:srgbClr val="991C29"/>
                  </a:solidFill>
                  <a:latin typeface="League Spartan" pitchFamily="2" charset="0"/>
                </a:rPr>
                <a:t>ORGANIGRAMME DU PERSONNEL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marillo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45</Words>
  <Application>Microsoft Office PowerPoint</Application>
  <PresentationFormat>Personalizado</PresentationFormat>
  <Paragraphs>43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Calibri</vt:lpstr>
      <vt:lpstr>League Spartan</vt:lpstr>
      <vt:lpstr>DM Sans</vt:lpstr>
      <vt:lpstr>Arial</vt:lpstr>
      <vt:lpstr>Office Theme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Pick of Organizational Chart Templates (Landscape)</dc:title>
  <dc:creator>modelegenealogique.fr</dc:creator>
  <cp:lastModifiedBy>H1077</cp:lastModifiedBy>
  <cp:revision>12</cp:revision>
  <dcterms:created xsi:type="dcterms:W3CDTF">2006-08-16T00:00:00Z</dcterms:created>
  <dcterms:modified xsi:type="dcterms:W3CDTF">2025-01-28T17:56:52Z</dcterms:modified>
  <dc:identifier>DAF5ioSBtJE</dc:identifier>
</cp:coreProperties>
</file>