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1550" y="5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655261"/>
            <a:ext cx="12192000" cy="775778"/>
          </a:xfrm>
        </p:spPr>
        <p:txBody>
          <a:bodyPr/>
          <a:lstStyle/>
          <a:p>
            <a:pPr algn="ctr">
              <a:spcBef>
                <a:spcPts val="2625"/>
              </a:spcBef>
              <a:spcAft>
                <a:spcPts val="2625"/>
              </a:spcAft>
            </a:pPr>
            <a:r>
              <a:rPr lang="es-ES" dirty="0">
                <a:solidFill>
                  <a:srgbClr val="3E4D5D"/>
                </a:solidFill>
                <a:latin typeface="Open Sans" panose="020B0606030504020204" pitchFamily="34" charset="0"/>
              </a:rPr>
              <a:t>F</a:t>
            </a:r>
            <a:r>
              <a:rPr lang="es-ES" b="1" i="0" dirty="0">
                <a:solidFill>
                  <a:srgbClr val="3E4D5D"/>
                </a:solidFill>
                <a:effectLst/>
                <a:latin typeface="Open Sans" panose="020B0606030504020204" pitchFamily="34" charset="0"/>
              </a:rPr>
              <a:t>rise </a:t>
            </a:r>
            <a:r>
              <a:rPr lang="es-ES" dirty="0" err="1">
                <a:solidFill>
                  <a:srgbClr val="3E4D5D"/>
                </a:solidFill>
                <a:latin typeface="Open Sans" panose="020B0606030504020204" pitchFamily="34" charset="0"/>
              </a:rPr>
              <a:t>C</a:t>
            </a:r>
            <a:r>
              <a:rPr lang="es-ES" b="1" i="0" dirty="0" err="1">
                <a:solidFill>
                  <a:srgbClr val="3E4D5D"/>
                </a:solidFill>
                <a:effectLst/>
                <a:latin typeface="Open Sans" panose="020B0606030504020204" pitchFamily="34" charset="0"/>
              </a:rPr>
              <a:t>hronologique</a:t>
            </a:r>
            <a:endParaRPr lang="es-ES" b="1" i="0" dirty="0">
              <a:solidFill>
                <a:srgbClr val="3E4D5D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2309" name="Rounded Rectangle 2">
            <a:extLst>
              <a:ext uri="{FF2B5EF4-FFF2-40B4-BE49-F238E27FC236}">
                <a16:creationId xmlns:a16="http://schemas.microsoft.com/office/drawing/2014/main" id="{DA12B5D6-5A23-4966-B766-68EAC469C4E3}"/>
              </a:ext>
            </a:extLst>
          </p:cNvPr>
          <p:cNvSpPr/>
          <p:nvPr/>
        </p:nvSpPr>
        <p:spPr>
          <a:xfrm>
            <a:off x="944749" y="2155732"/>
            <a:ext cx="1557195" cy="1235265"/>
          </a:xfrm>
          <a:prstGeom prst="roundRect">
            <a:avLst>
              <a:gd name="adj" fmla="val 806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2310" name="자유형: 도형 2309">
            <a:extLst>
              <a:ext uri="{FF2B5EF4-FFF2-40B4-BE49-F238E27FC236}">
                <a16:creationId xmlns:a16="http://schemas.microsoft.com/office/drawing/2014/main" id="{349E9F45-9DD1-4BDD-A270-B8B0C2C63962}"/>
              </a:ext>
            </a:extLst>
          </p:cNvPr>
          <p:cNvSpPr/>
          <p:nvPr/>
        </p:nvSpPr>
        <p:spPr>
          <a:xfrm>
            <a:off x="827201" y="2622683"/>
            <a:ext cx="1792291" cy="3175618"/>
          </a:xfrm>
          <a:custGeom>
            <a:avLst/>
            <a:gdLst>
              <a:gd name="connsiteX0" fmla="*/ 110907 w 1792291"/>
              <a:gd name="connsiteY0" fmla="*/ 0 h 3175618"/>
              <a:gd name="connsiteX1" fmla="*/ 422735 w 1792291"/>
              <a:gd name="connsiteY1" fmla="*/ 0 h 3175618"/>
              <a:gd name="connsiteX2" fmla="*/ 430496 w 1792291"/>
              <a:gd name="connsiteY2" fmla="*/ 76987 h 3175618"/>
              <a:gd name="connsiteX3" fmla="*/ 896145 w 1792291"/>
              <a:gd name="connsiteY3" fmla="*/ 456502 h 3175618"/>
              <a:gd name="connsiteX4" fmla="*/ 1361795 w 1792291"/>
              <a:gd name="connsiteY4" fmla="*/ 76987 h 3175618"/>
              <a:gd name="connsiteX5" fmla="*/ 1369556 w 1792291"/>
              <a:gd name="connsiteY5" fmla="*/ 0 h 3175618"/>
              <a:gd name="connsiteX6" fmla="*/ 1681384 w 1792291"/>
              <a:gd name="connsiteY6" fmla="*/ 0 h 3175618"/>
              <a:gd name="connsiteX7" fmla="*/ 1792291 w 1792291"/>
              <a:gd name="connsiteY7" fmla="*/ 110907 h 3175618"/>
              <a:gd name="connsiteX8" fmla="*/ 1792291 w 1792291"/>
              <a:gd name="connsiteY8" fmla="*/ 3064711 h 3175618"/>
              <a:gd name="connsiteX9" fmla="*/ 1681384 w 1792291"/>
              <a:gd name="connsiteY9" fmla="*/ 3175618 h 3175618"/>
              <a:gd name="connsiteX10" fmla="*/ 110907 w 1792291"/>
              <a:gd name="connsiteY10" fmla="*/ 3175618 h 3175618"/>
              <a:gd name="connsiteX11" fmla="*/ 0 w 1792291"/>
              <a:gd name="connsiteY11" fmla="*/ 3064711 h 3175618"/>
              <a:gd name="connsiteX12" fmla="*/ 0 w 1792291"/>
              <a:gd name="connsiteY12" fmla="*/ 110907 h 3175618"/>
              <a:gd name="connsiteX13" fmla="*/ 110907 w 1792291"/>
              <a:gd name="connsiteY13" fmla="*/ 0 h 3175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92291" h="3175618">
                <a:moveTo>
                  <a:pt x="110907" y="0"/>
                </a:moveTo>
                <a:lnTo>
                  <a:pt x="422735" y="0"/>
                </a:lnTo>
                <a:lnTo>
                  <a:pt x="430496" y="76987"/>
                </a:lnTo>
                <a:cubicBezTo>
                  <a:pt x="474816" y="293576"/>
                  <a:pt x="666454" y="456502"/>
                  <a:pt x="896145" y="456502"/>
                </a:cubicBezTo>
                <a:cubicBezTo>
                  <a:pt x="1125836" y="456502"/>
                  <a:pt x="1317474" y="293576"/>
                  <a:pt x="1361795" y="76987"/>
                </a:cubicBezTo>
                <a:lnTo>
                  <a:pt x="1369556" y="0"/>
                </a:lnTo>
                <a:lnTo>
                  <a:pt x="1681384" y="0"/>
                </a:lnTo>
                <a:cubicBezTo>
                  <a:pt x="1742636" y="0"/>
                  <a:pt x="1792291" y="49655"/>
                  <a:pt x="1792291" y="110907"/>
                </a:cubicBezTo>
                <a:lnTo>
                  <a:pt x="1792291" y="3064711"/>
                </a:lnTo>
                <a:cubicBezTo>
                  <a:pt x="1792291" y="3125963"/>
                  <a:pt x="1742636" y="3175618"/>
                  <a:pt x="1681384" y="3175618"/>
                </a:cubicBezTo>
                <a:lnTo>
                  <a:pt x="110907" y="3175618"/>
                </a:lnTo>
                <a:cubicBezTo>
                  <a:pt x="49655" y="3175618"/>
                  <a:pt x="0" y="3125963"/>
                  <a:pt x="0" y="3064711"/>
                </a:cubicBezTo>
                <a:lnTo>
                  <a:pt x="0" y="110907"/>
                </a:lnTo>
                <a:cubicBezTo>
                  <a:pt x="0" y="49655"/>
                  <a:pt x="49655" y="0"/>
                  <a:pt x="11090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2311" name="사각형: 둥근 모서리 2310">
            <a:extLst>
              <a:ext uri="{FF2B5EF4-FFF2-40B4-BE49-F238E27FC236}">
                <a16:creationId xmlns:a16="http://schemas.microsoft.com/office/drawing/2014/main" id="{C8BFD201-BBFD-455B-8CB8-7EF370B5B313}"/>
              </a:ext>
            </a:extLst>
          </p:cNvPr>
          <p:cNvSpPr/>
          <p:nvPr/>
        </p:nvSpPr>
        <p:spPr>
          <a:xfrm>
            <a:off x="1166558" y="3296291"/>
            <a:ext cx="1113576" cy="461665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>
            <a:innerShdw blurRad="76200">
              <a:schemeClr val="bg1">
                <a:lumMod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312" name="Group 5">
            <a:extLst>
              <a:ext uri="{FF2B5EF4-FFF2-40B4-BE49-F238E27FC236}">
                <a16:creationId xmlns:a16="http://schemas.microsoft.com/office/drawing/2014/main" id="{1BB47A69-FF86-4B1F-9C73-AFF14123C146}"/>
              </a:ext>
            </a:extLst>
          </p:cNvPr>
          <p:cNvGrpSpPr/>
          <p:nvPr/>
        </p:nvGrpSpPr>
        <p:grpSpPr>
          <a:xfrm>
            <a:off x="944749" y="3963034"/>
            <a:ext cx="1557194" cy="1747683"/>
            <a:chOff x="6728048" y="3326250"/>
            <a:chExt cx="1728192" cy="1582082"/>
          </a:xfrm>
        </p:grpSpPr>
        <p:sp>
          <p:nvSpPr>
            <p:cNvPr id="2313" name="TextBox 2312">
              <a:extLst>
                <a:ext uri="{FF2B5EF4-FFF2-40B4-BE49-F238E27FC236}">
                  <a16:creationId xmlns:a16="http://schemas.microsoft.com/office/drawing/2014/main" id="{CCD8626C-6516-4AA7-96CA-D91AA23B70E6}"/>
                </a:ext>
              </a:extLst>
            </p:cNvPr>
            <p:cNvSpPr txBox="1"/>
            <p:nvPr/>
          </p:nvSpPr>
          <p:spPr>
            <a:xfrm>
              <a:off x="6728048" y="3654572"/>
              <a:ext cx="1728192" cy="1253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AAAAA</a:t>
              </a:r>
            </a:p>
            <a:p>
              <a:pPr algn="ctr"/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ctr"/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ctr"/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ctr"/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ctr"/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ctr"/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14" name="TextBox 2313">
              <a:extLst>
                <a:ext uri="{FF2B5EF4-FFF2-40B4-BE49-F238E27FC236}">
                  <a16:creationId xmlns:a16="http://schemas.microsoft.com/office/drawing/2014/main" id="{F84927EA-2AB4-403E-A810-013787692BF1}"/>
                </a:ext>
              </a:extLst>
            </p:cNvPr>
            <p:cNvSpPr txBox="1"/>
            <p:nvPr/>
          </p:nvSpPr>
          <p:spPr>
            <a:xfrm>
              <a:off x="6728048" y="3326250"/>
              <a:ext cx="1728192" cy="2786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 err="1">
                  <a:solidFill>
                    <a:schemeClr val="accent5"/>
                  </a:solidFill>
                  <a:cs typeface="Arial" pitchFamily="34" charset="0"/>
                </a:rPr>
                <a:t>Votre</a:t>
              </a:r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accent5"/>
                  </a:solidFill>
                  <a:cs typeface="Arial" pitchFamily="34" charset="0"/>
                </a:rPr>
                <a:t>texte</a:t>
              </a:r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accent5"/>
                  </a:solidFill>
                  <a:cs typeface="Arial" pitchFamily="34" charset="0"/>
                </a:rPr>
                <a:t>ici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sp>
        <p:nvSpPr>
          <p:cNvPr id="2315" name="TextBox 2314">
            <a:extLst>
              <a:ext uri="{FF2B5EF4-FFF2-40B4-BE49-F238E27FC236}">
                <a16:creationId xmlns:a16="http://schemas.microsoft.com/office/drawing/2014/main" id="{4DB0C524-0346-444B-8AB0-0E47790220DF}"/>
              </a:ext>
            </a:extLst>
          </p:cNvPr>
          <p:cNvSpPr txBox="1"/>
          <p:nvPr/>
        </p:nvSpPr>
        <p:spPr>
          <a:xfrm>
            <a:off x="1240558" y="3357845"/>
            <a:ext cx="965576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ANNÉE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2316" name="Rounded Rectangle 2">
            <a:extLst>
              <a:ext uri="{FF2B5EF4-FFF2-40B4-BE49-F238E27FC236}">
                <a16:creationId xmlns:a16="http://schemas.microsoft.com/office/drawing/2014/main" id="{A40632B5-D446-49B3-9C47-7DCBF5AEB898}"/>
              </a:ext>
            </a:extLst>
          </p:cNvPr>
          <p:cNvSpPr/>
          <p:nvPr/>
        </p:nvSpPr>
        <p:spPr>
          <a:xfrm>
            <a:off x="3149389" y="2155732"/>
            <a:ext cx="1557195" cy="1235265"/>
          </a:xfrm>
          <a:prstGeom prst="roundRect">
            <a:avLst>
              <a:gd name="adj" fmla="val 806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2317" name="자유형: 도형 2316">
            <a:extLst>
              <a:ext uri="{FF2B5EF4-FFF2-40B4-BE49-F238E27FC236}">
                <a16:creationId xmlns:a16="http://schemas.microsoft.com/office/drawing/2014/main" id="{C123B6E0-2E4A-40C4-B5B4-D37E809FE726}"/>
              </a:ext>
            </a:extLst>
          </p:cNvPr>
          <p:cNvSpPr/>
          <p:nvPr/>
        </p:nvSpPr>
        <p:spPr>
          <a:xfrm>
            <a:off x="3031841" y="2622683"/>
            <a:ext cx="1792291" cy="3175618"/>
          </a:xfrm>
          <a:custGeom>
            <a:avLst/>
            <a:gdLst>
              <a:gd name="connsiteX0" fmla="*/ 110907 w 1792291"/>
              <a:gd name="connsiteY0" fmla="*/ 0 h 3175618"/>
              <a:gd name="connsiteX1" fmla="*/ 422735 w 1792291"/>
              <a:gd name="connsiteY1" fmla="*/ 0 h 3175618"/>
              <a:gd name="connsiteX2" fmla="*/ 430496 w 1792291"/>
              <a:gd name="connsiteY2" fmla="*/ 76987 h 3175618"/>
              <a:gd name="connsiteX3" fmla="*/ 896145 w 1792291"/>
              <a:gd name="connsiteY3" fmla="*/ 456502 h 3175618"/>
              <a:gd name="connsiteX4" fmla="*/ 1361795 w 1792291"/>
              <a:gd name="connsiteY4" fmla="*/ 76987 h 3175618"/>
              <a:gd name="connsiteX5" fmla="*/ 1369556 w 1792291"/>
              <a:gd name="connsiteY5" fmla="*/ 0 h 3175618"/>
              <a:gd name="connsiteX6" fmla="*/ 1681384 w 1792291"/>
              <a:gd name="connsiteY6" fmla="*/ 0 h 3175618"/>
              <a:gd name="connsiteX7" fmla="*/ 1792291 w 1792291"/>
              <a:gd name="connsiteY7" fmla="*/ 110907 h 3175618"/>
              <a:gd name="connsiteX8" fmla="*/ 1792291 w 1792291"/>
              <a:gd name="connsiteY8" fmla="*/ 3064711 h 3175618"/>
              <a:gd name="connsiteX9" fmla="*/ 1681384 w 1792291"/>
              <a:gd name="connsiteY9" fmla="*/ 3175618 h 3175618"/>
              <a:gd name="connsiteX10" fmla="*/ 110907 w 1792291"/>
              <a:gd name="connsiteY10" fmla="*/ 3175618 h 3175618"/>
              <a:gd name="connsiteX11" fmla="*/ 0 w 1792291"/>
              <a:gd name="connsiteY11" fmla="*/ 3064711 h 3175618"/>
              <a:gd name="connsiteX12" fmla="*/ 0 w 1792291"/>
              <a:gd name="connsiteY12" fmla="*/ 110907 h 3175618"/>
              <a:gd name="connsiteX13" fmla="*/ 110907 w 1792291"/>
              <a:gd name="connsiteY13" fmla="*/ 0 h 3175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92291" h="3175618">
                <a:moveTo>
                  <a:pt x="110907" y="0"/>
                </a:moveTo>
                <a:lnTo>
                  <a:pt x="422735" y="0"/>
                </a:lnTo>
                <a:lnTo>
                  <a:pt x="430496" y="76987"/>
                </a:lnTo>
                <a:cubicBezTo>
                  <a:pt x="474816" y="293576"/>
                  <a:pt x="666454" y="456502"/>
                  <a:pt x="896145" y="456502"/>
                </a:cubicBezTo>
                <a:cubicBezTo>
                  <a:pt x="1125836" y="456502"/>
                  <a:pt x="1317474" y="293576"/>
                  <a:pt x="1361795" y="76987"/>
                </a:cubicBezTo>
                <a:lnTo>
                  <a:pt x="1369556" y="0"/>
                </a:lnTo>
                <a:lnTo>
                  <a:pt x="1681384" y="0"/>
                </a:lnTo>
                <a:cubicBezTo>
                  <a:pt x="1742636" y="0"/>
                  <a:pt x="1792291" y="49655"/>
                  <a:pt x="1792291" y="110907"/>
                </a:cubicBezTo>
                <a:lnTo>
                  <a:pt x="1792291" y="3064711"/>
                </a:lnTo>
                <a:cubicBezTo>
                  <a:pt x="1792291" y="3125963"/>
                  <a:pt x="1742636" y="3175618"/>
                  <a:pt x="1681384" y="3175618"/>
                </a:cubicBezTo>
                <a:lnTo>
                  <a:pt x="110907" y="3175618"/>
                </a:lnTo>
                <a:cubicBezTo>
                  <a:pt x="49655" y="3175618"/>
                  <a:pt x="0" y="3125963"/>
                  <a:pt x="0" y="3064711"/>
                </a:cubicBezTo>
                <a:lnTo>
                  <a:pt x="0" y="110907"/>
                </a:lnTo>
                <a:cubicBezTo>
                  <a:pt x="0" y="49655"/>
                  <a:pt x="49655" y="0"/>
                  <a:pt x="11090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2318" name="사각형: 둥근 모서리 2317">
            <a:extLst>
              <a:ext uri="{FF2B5EF4-FFF2-40B4-BE49-F238E27FC236}">
                <a16:creationId xmlns:a16="http://schemas.microsoft.com/office/drawing/2014/main" id="{4B759B98-9967-429E-9F21-98423F9EEA4E}"/>
              </a:ext>
            </a:extLst>
          </p:cNvPr>
          <p:cNvSpPr/>
          <p:nvPr/>
        </p:nvSpPr>
        <p:spPr>
          <a:xfrm>
            <a:off x="3371198" y="3296291"/>
            <a:ext cx="1113576" cy="461665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innerShdw blurRad="76200">
              <a:schemeClr val="bg1">
                <a:lumMod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319" name="Group 5">
            <a:extLst>
              <a:ext uri="{FF2B5EF4-FFF2-40B4-BE49-F238E27FC236}">
                <a16:creationId xmlns:a16="http://schemas.microsoft.com/office/drawing/2014/main" id="{19475C8D-522B-4FEE-9DA3-A9F2A8277535}"/>
              </a:ext>
            </a:extLst>
          </p:cNvPr>
          <p:cNvGrpSpPr/>
          <p:nvPr/>
        </p:nvGrpSpPr>
        <p:grpSpPr>
          <a:xfrm>
            <a:off x="3149389" y="3963033"/>
            <a:ext cx="1557194" cy="639687"/>
            <a:chOff x="6728048" y="3326250"/>
            <a:chExt cx="1728192" cy="579074"/>
          </a:xfrm>
        </p:grpSpPr>
        <p:sp>
          <p:nvSpPr>
            <p:cNvPr id="2320" name="TextBox 2319">
              <a:extLst>
                <a:ext uri="{FF2B5EF4-FFF2-40B4-BE49-F238E27FC236}">
                  <a16:creationId xmlns:a16="http://schemas.microsoft.com/office/drawing/2014/main" id="{269FDEDC-0E97-4C9A-8792-3EDFBE5C92C5}"/>
                </a:ext>
              </a:extLst>
            </p:cNvPr>
            <p:cNvSpPr txBox="1"/>
            <p:nvPr/>
          </p:nvSpPr>
          <p:spPr>
            <a:xfrm>
              <a:off x="6728048" y="3654572"/>
              <a:ext cx="1728192" cy="2507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AAAAA</a:t>
              </a:r>
            </a:p>
          </p:txBody>
        </p:sp>
        <p:sp>
          <p:nvSpPr>
            <p:cNvPr id="2321" name="TextBox 2320">
              <a:extLst>
                <a:ext uri="{FF2B5EF4-FFF2-40B4-BE49-F238E27FC236}">
                  <a16:creationId xmlns:a16="http://schemas.microsoft.com/office/drawing/2014/main" id="{B7DAF4A6-A448-4935-874F-42075CF89BB8}"/>
                </a:ext>
              </a:extLst>
            </p:cNvPr>
            <p:cNvSpPr txBox="1"/>
            <p:nvPr/>
          </p:nvSpPr>
          <p:spPr>
            <a:xfrm>
              <a:off x="6728048" y="3326250"/>
              <a:ext cx="1728192" cy="2786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 err="1">
                  <a:solidFill>
                    <a:schemeClr val="accent4"/>
                  </a:solidFill>
                  <a:cs typeface="Arial" pitchFamily="34" charset="0"/>
                </a:rPr>
                <a:t>Votre</a:t>
              </a:r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accent4"/>
                  </a:solidFill>
                  <a:cs typeface="Arial" pitchFamily="34" charset="0"/>
                </a:rPr>
                <a:t>texte</a:t>
              </a:r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accent4"/>
                  </a:solidFill>
                  <a:cs typeface="Arial" pitchFamily="34" charset="0"/>
                </a:rPr>
                <a:t>ici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2322" name="TextBox 2321">
            <a:extLst>
              <a:ext uri="{FF2B5EF4-FFF2-40B4-BE49-F238E27FC236}">
                <a16:creationId xmlns:a16="http://schemas.microsoft.com/office/drawing/2014/main" id="{904550D4-C0C7-44E5-83D5-A3B75824DFF6}"/>
              </a:ext>
            </a:extLst>
          </p:cNvPr>
          <p:cNvSpPr txBox="1"/>
          <p:nvPr/>
        </p:nvSpPr>
        <p:spPr>
          <a:xfrm>
            <a:off x="3445198" y="3357845"/>
            <a:ext cx="965576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ANNÉE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2323" name="Rounded Rectangle 2">
            <a:extLst>
              <a:ext uri="{FF2B5EF4-FFF2-40B4-BE49-F238E27FC236}">
                <a16:creationId xmlns:a16="http://schemas.microsoft.com/office/drawing/2014/main" id="{4C82A8AD-CFF2-4222-9A2E-30D55C3C4652}"/>
              </a:ext>
            </a:extLst>
          </p:cNvPr>
          <p:cNvSpPr/>
          <p:nvPr/>
        </p:nvSpPr>
        <p:spPr>
          <a:xfrm>
            <a:off x="5354029" y="2155732"/>
            <a:ext cx="1557195" cy="1235265"/>
          </a:xfrm>
          <a:prstGeom prst="roundRect">
            <a:avLst>
              <a:gd name="adj" fmla="val 806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2324" name="자유형: 도형 2323">
            <a:extLst>
              <a:ext uri="{FF2B5EF4-FFF2-40B4-BE49-F238E27FC236}">
                <a16:creationId xmlns:a16="http://schemas.microsoft.com/office/drawing/2014/main" id="{4B66C63F-E3B6-4023-A844-587C92E0727F}"/>
              </a:ext>
            </a:extLst>
          </p:cNvPr>
          <p:cNvSpPr/>
          <p:nvPr/>
        </p:nvSpPr>
        <p:spPr>
          <a:xfrm>
            <a:off x="5236481" y="2622683"/>
            <a:ext cx="1792291" cy="3175618"/>
          </a:xfrm>
          <a:custGeom>
            <a:avLst/>
            <a:gdLst>
              <a:gd name="connsiteX0" fmla="*/ 110907 w 1792291"/>
              <a:gd name="connsiteY0" fmla="*/ 0 h 3175618"/>
              <a:gd name="connsiteX1" fmla="*/ 422735 w 1792291"/>
              <a:gd name="connsiteY1" fmla="*/ 0 h 3175618"/>
              <a:gd name="connsiteX2" fmla="*/ 430496 w 1792291"/>
              <a:gd name="connsiteY2" fmla="*/ 76987 h 3175618"/>
              <a:gd name="connsiteX3" fmla="*/ 896145 w 1792291"/>
              <a:gd name="connsiteY3" fmla="*/ 456502 h 3175618"/>
              <a:gd name="connsiteX4" fmla="*/ 1361795 w 1792291"/>
              <a:gd name="connsiteY4" fmla="*/ 76987 h 3175618"/>
              <a:gd name="connsiteX5" fmla="*/ 1369556 w 1792291"/>
              <a:gd name="connsiteY5" fmla="*/ 0 h 3175618"/>
              <a:gd name="connsiteX6" fmla="*/ 1681384 w 1792291"/>
              <a:gd name="connsiteY6" fmla="*/ 0 h 3175618"/>
              <a:gd name="connsiteX7" fmla="*/ 1792291 w 1792291"/>
              <a:gd name="connsiteY7" fmla="*/ 110907 h 3175618"/>
              <a:gd name="connsiteX8" fmla="*/ 1792291 w 1792291"/>
              <a:gd name="connsiteY8" fmla="*/ 3064711 h 3175618"/>
              <a:gd name="connsiteX9" fmla="*/ 1681384 w 1792291"/>
              <a:gd name="connsiteY9" fmla="*/ 3175618 h 3175618"/>
              <a:gd name="connsiteX10" fmla="*/ 110907 w 1792291"/>
              <a:gd name="connsiteY10" fmla="*/ 3175618 h 3175618"/>
              <a:gd name="connsiteX11" fmla="*/ 0 w 1792291"/>
              <a:gd name="connsiteY11" fmla="*/ 3064711 h 3175618"/>
              <a:gd name="connsiteX12" fmla="*/ 0 w 1792291"/>
              <a:gd name="connsiteY12" fmla="*/ 110907 h 3175618"/>
              <a:gd name="connsiteX13" fmla="*/ 110907 w 1792291"/>
              <a:gd name="connsiteY13" fmla="*/ 0 h 3175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92291" h="3175618">
                <a:moveTo>
                  <a:pt x="110907" y="0"/>
                </a:moveTo>
                <a:lnTo>
                  <a:pt x="422735" y="0"/>
                </a:lnTo>
                <a:lnTo>
                  <a:pt x="430496" y="76987"/>
                </a:lnTo>
                <a:cubicBezTo>
                  <a:pt x="474816" y="293576"/>
                  <a:pt x="666454" y="456502"/>
                  <a:pt x="896145" y="456502"/>
                </a:cubicBezTo>
                <a:cubicBezTo>
                  <a:pt x="1125836" y="456502"/>
                  <a:pt x="1317474" y="293576"/>
                  <a:pt x="1361795" y="76987"/>
                </a:cubicBezTo>
                <a:lnTo>
                  <a:pt x="1369556" y="0"/>
                </a:lnTo>
                <a:lnTo>
                  <a:pt x="1681384" y="0"/>
                </a:lnTo>
                <a:cubicBezTo>
                  <a:pt x="1742636" y="0"/>
                  <a:pt x="1792291" y="49655"/>
                  <a:pt x="1792291" y="110907"/>
                </a:cubicBezTo>
                <a:lnTo>
                  <a:pt x="1792291" y="3064711"/>
                </a:lnTo>
                <a:cubicBezTo>
                  <a:pt x="1792291" y="3125963"/>
                  <a:pt x="1742636" y="3175618"/>
                  <a:pt x="1681384" y="3175618"/>
                </a:cubicBezTo>
                <a:lnTo>
                  <a:pt x="110907" y="3175618"/>
                </a:lnTo>
                <a:cubicBezTo>
                  <a:pt x="49655" y="3175618"/>
                  <a:pt x="0" y="3125963"/>
                  <a:pt x="0" y="3064711"/>
                </a:cubicBezTo>
                <a:lnTo>
                  <a:pt x="0" y="110907"/>
                </a:lnTo>
                <a:cubicBezTo>
                  <a:pt x="0" y="49655"/>
                  <a:pt x="49655" y="0"/>
                  <a:pt x="11090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2325" name="사각형: 둥근 모서리 2324">
            <a:extLst>
              <a:ext uri="{FF2B5EF4-FFF2-40B4-BE49-F238E27FC236}">
                <a16:creationId xmlns:a16="http://schemas.microsoft.com/office/drawing/2014/main" id="{C7B2C092-FBA5-4943-8A5B-399AC254BD28}"/>
              </a:ext>
            </a:extLst>
          </p:cNvPr>
          <p:cNvSpPr/>
          <p:nvPr/>
        </p:nvSpPr>
        <p:spPr>
          <a:xfrm>
            <a:off x="5575838" y="3296291"/>
            <a:ext cx="1113576" cy="461665"/>
          </a:xfrm>
          <a:prstGeom prst="roundRect">
            <a:avLst/>
          </a:prstGeom>
          <a:solidFill>
            <a:schemeClr val="accent3"/>
          </a:solidFill>
          <a:ln>
            <a:noFill/>
          </a:ln>
          <a:effectLst>
            <a:innerShdw blurRad="76200">
              <a:schemeClr val="bg1">
                <a:lumMod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326" name="Group 5">
            <a:extLst>
              <a:ext uri="{FF2B5EF4-FFF2-40B4-BE49-F238E27FC236}">
                <a16:creationId xmlns:a16="http://schemas.microsoft.com/office/drawing/2014/main" id="{57185E5B-6906-468A-8934-32E140B20ED6}"/>
              </a:ext>
            </a:extLst>
          </p:cNvPr>
          <p:cNvGrpSpPr/>
          <p:nvPr/>
        </p:nvGrpSpPr>
        <p:grpSpPr>
          <a:xfrm>
            <a:off x="5354029" y="3963033"/>
            <a:ext cx="1557194" cy="639687"/>
            <a:chOff x="6728048" y="3326250"/>
            <a:chExt cx="1728192" cy="579074"/>
          </a:xfrm>
        </p:grpSpPr>
        <p:sp>
          <p:nvSpPr>
            <p:cNvPr id="2327" name="TextBox 2326">
              <a:extLst>
                <a:ext uri="{FF2B5EF4-FFF2-40B4-BE49-F238E27FC236}">
                  <a16:creationId xmlns:a16="http://schemas.microsoft.com/office/drawing/2014/main" id="{1A5C808C-B2D2-4CE2-BC31-FBC20BFA7365}"/>
                </a:ext>
              </a:extLst>
            </p:cNvPr>
            <p:cNvSpPr txBox="1"/>
            <p:nvPr/>
          </p:nvSpPr>
          <p:spPr>
            <a:xfrm>
              <a:off x="6728048" y="3654572"/>
              <a:ext cx="1728192" cy="2507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AAAAA</a:t>
              </a:r>
            </a:p>
          </p:txBody>
        </p:sp>
        <p:sp>
          <p:nvSpPr>
            <p:cNvPr id="2328" name="TextBox 2327">
              <a:extLst>
                <a:ext uri="{FF2B5EF4-FFF2-40B4-BE49-F238E27FC236}">
                  <a16:creationId xmlns:a16="http://schemas.microsoft.com/office/drawing/2014/main" id="{D65D0E23-7DFA-4E48-9255-76DA31394FB0}"/>
                </a:ext>
              </a:extLst>
            </p:cNvPr>
            <p:cNvSpPr txBox="1"/>
            <p:nvPr/>
          </p:nvSpPr>
          <p:spPr>
            <a:xfrm>
              <a:off x="6728048" y="3326250"/>
              <a:ext cx="1728192" cy="2786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 err="1">
                  <a:solidFill>
                    <a:schemeClr val="accent3"/>
                  </a:solidFill>
                  <a:cs typeface="Arial" pitchFamily="34" charset="0"/>
                </a:rPr>
                <a:t>Votre</a:t>
              </a:r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accent3"/>
                  </a:solidFill>
                  <a:cs typeface="Arial" pitchFamily="34" charset="0"/>
                </a:rPr>
                <a:t>texte</a:t>
              </a:r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accent3"/>
                  </a:solidFill>
                  <a:cs typeface="Arial" pitchFamily="34" charset="0"/>
                </a:rPr>
                <a:t>ici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sp>
        <p:nvSpPr>
          <p:cNvPr id="2329" name="TextBox 2328">
            <a:extLst>
              <a:ext uri="{FF2B5EF4-FFF2-40B4-BE49-F238E27FC236}">
                <a16:creationId xmlns:a16="http://schemas.microsoft.com/office/drawing/2014/main" id="{960E94D9-1A68-4407-A79B-484E1D6ADE3F}"/>
              </a:ext>
            </a:extLst>
          </p:cNvPr>
          <p:cNvSpPr txBox="1"/>
          <p:nvPr/>
        </p:nvSpPr>
        <p:spPr>
          <a:xfrm>
            <a:off x="5649838" y="3357846"/>
            <a:ext cx="965576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+mn-cs"/>
              </a:rPr>
              <a:t>ANNÉE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2330" name="Rounded Rectangle 2">
            <a:extLst>
              <a:ext uri="{FF2B5EF4-FFF2-40B4-BE49-F238E27FC236}">
                <a16:creationId xmlns:a16="http://schemas.microsoft.com/office/drawing/2014/main" id="{61919F3F-8F4C-4FBD-8899-C3B4983331BD}"/>
              </a:ext>
            </a:extLst>
          </p:cNvPr>
          <p:cNvSpPr/>
          <p:nvPr/>
        </p:nvSpPr>
        <p:spPr>
          <a:xfrm>
            <a:off x="7558669" y="2155732"/>
            <a:ext cx="1557195" cy="1235265"/>
          </a:xfrm>
          <a:prstGeom prst="roundRect">
            <a:avLst>
              <a:gd name="adj" fmla="val 806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2331" name="자유형: 도형 2330">
            <a:extLst>
              <a:ext uri="{FF2B5EF4-FFF2-40B4-BE49-F238E27FC236}">
                <a16:creationId xmlns:a16="http://schemas.microsoft.com/office/drawing/2014/main" id="{79FE42EE-C487-4028-8C36-A1887D6C34D6}"/>
              </a:ext>
            </a:extLst>
          </p:cNvPr>
          <p:cNvSpPr/>
          <p:nvPr/>
        </p:nvSpPr>
        <p:spPr>
          <a:xfrm>
            <a:off x="7441121" y="2622683"/>
            <a:ext cx="1792291" cy="3175618"/>
          </a:xfrm>
          <a:custGeom>
            <a:avLst/>
            <a:gdLst>
              <a:gd name="connsiteX0" fmla="*/ 110907 w 1792291"/>
              <a:gd name="connsiteY0" fmla="*/ 0 h 3175618"/>
              <a:gd name="connsiteX1" fmla="*/ 422735 w 1792291"/>
              <a:gd name="connsiteY1" fmla="*/ 0 h 3175618"/>
              <a:gd name="connsiteX2" fmla="*/ 430496 w 1792291"/>
              <a:gd name="connsiteY2" fmla="*/ 76987 h 3175618"/>
              <a:gd name="connsiteX3" fmla="*/ 896145 w 1792291"/>
              <a:gd name="connsiteY3" fmla="*/ 456502 h 3175618"/>
              <a:gd name="connsiteX4" fmla="*/ 1361795 w 1792291"/>
              <a:gd name="connsiteY4" fmla="*/ 76987 h 3175618"/>
              <a:gd name="connsiteX5" fmla="*/ 1369556 w 1792291"/>
              <a:gd name="connsiteY5" fmla="*/ 0 h 3175618"/>
              <a:gd name="connsiteX6" fmla="*/ 1681384 w 1792291"/>
              <a:gd name="connsiteY6" fmla="*/ 0 h 3175618"/>
              <a:gd name="connsiteX7" fmla="*/ 1792291 w 1792291"/>
              <a:gd name="connsiteY7" fmla="*/ 110907 h 3175618"/>
              <a:gd name="connsiteX8" fmla="*/ 1792291 w 1792291"/>
              <a:gd name="connsiteY8" fmla="*/ 3064711 h 3175618"/>
              <a:gd name="connsiteX9" fmla="*/ 1681384 w 1792291"/>
              <a:gd name="connsiteY9" fmla="*/ 3175618 h 3175618"/>
              <a:gd name="connsiteX10" fmla="*/ 110907 w 1792291"/>
              <a:gd name="connsiteY10" fmla="*/ 3175618 h 3175618"/>
              <a:gd name="connsiteX11" fmla="*/ 0 w 1792291"/>
              <a:gd name="connsiteY11" fmla="*/ 3064711 h 3175618"/>
              <a:gd name="connsiteX12" fmla="*/ 0 w 1792291"/>
              <a:gd name="connsiteY12" fmla="*/ 110907 h 3175618"/>
              <a:gd name="connsiteX13" fmla="*/ 110907 w 1792291"/>
              <a:gd name="connsiteY13" fmla="*/ 0 h 3175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92291" h="3175618">
                <a:moveTo>
                  <a:pt x="110907" y="0"/>
                </a:moveTo>
                <a:lnTo>
                  <a:pt x="422735" y="0"/>
                </a:lnTo>
                <a:lnTo>
                  <a:pt x="430496" y="76987"/>
                </a:lnTo>
                <a:cubicBezTo>
                  <a:pt x="474816" y="293576"/>
                  <a:pt x="666454" y="456502"/>
                  <a:pt x="896145" y="456502"/>
                </a:cubicBezTo>
                <a:cubicBezTo>
                  <a:pt x="1125836" y="456502"/>
                  <a:pt x="1317474" y="293576"/>
                  <a:pt x="1361795" y="76987"/>
                </a:cubicBezTo>
                <a:lnTo>
                  <a:pt x="1369556" y="0"/>
                </a:lnTo>
                <a:lnTo>
                  <a:pt x="1681384" y="0"/>
                </a:lnTo>
                <a:cubicBezTo>
                  <a:pt x="1742636" y="0"/>
                  <a:pt x="1792291" y="49655"/>
                  <a:pt x="1792291" y="110907"/>
                </a:cubicBezTo>
                <a:lnTo>
                  <a:pt x="1792291" y="3064711"/>
                </a:lnTo>
                <a:cubicBezTo>
                  <a:pt x="1792291" y="3125963"/>
                  <a:pt x="1742636" y="3175618"/>
                  <a:pt x="1681384" y="3175618"/>
                </a:cubicBezTo>
                <a:lnTo>
                  <a:pt x="110907" y="3175618"/>
                </a:lnTo>
                <a:cubicBezTo>
                  <a:pt x="49655" y="3175618"/>
                  <a:pt x="0" y="3125963"/>
                  <a:pt x="0" y="3064711"/>
                </a:cubicBezTo>
                <a:lnTo>
                  <a:pt x="0" y="110907"/>
                </a:lnTo>
                <a:cubicBezTo>
                  <a:pt x="0" y="49655"/>
                  <a:pt x="49655" y="0"/>
                  <a:pt x="11090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2332" name="사각형: 둥근 모서리 2331">
            <a:extLst>
              <a:ext uri="{FF2B5EF4-FFF2-40B4-BE49-F238E27FC236}">
                <a16:creationId xmlns:a16="http://schemas.microsoft.com/office/drawing/2014/main" id="{CC2C4D2B-878A-46B2-83C6-BA46EE39A204}"/>
              </a:ext>
            </a:extLst>
          </p:cNvPr>
          <p:cNvSpPr/>
          <p:nvPr/>
        </p:nvSpPr>
        <p:spPr>
          <a:xfrm>
            <a:off x="7780478" y="3296291"/>
            <a:ext cx="1113576" cy="46166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innerShdw blurRad="76200">
              <a:schemeClr val="bg1">
                <a:lumMod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333" name="Group 5">
            <a:extLst>
              <a:ext uri="{FF2B5EF4-FFF2-40B4-BE49-F238E27FC236}">
                <a16:creationId xmlns:a16="http://schemas.microsoft.com/office/drawing/2014/main" id="{7AEA5169-3EE3-434F-9566-5B039972E8B5}"/>
              </a:ext>
            </a:extLst>
          </p:cNvPr>
          <p:cNvGrpSpPr/>
          <p:nvPr/>
        </p:nvGrpSpPr>
        <p:grpSpPr>
          <a:xfrm>
            <a:off x="7558669" y="3963033"/>
            <a:ext cx="1557194" cy="639687"/>
            <a:chOff x="6728048" y="3326250"/>
            <a:chExt cx="1728192" cy="579074"/>
          </a:xfrm>
        </p:grpSpPr>
        <p:sp>
          <p:nvSpPr>
            <p:cNvPr id="2334" name="TextBox 2333">
              <a:extLst>
                <a:ext uri="{FF2B5EF4-FFF2-40B4-BE49-F238E27FC236}">
                  <a16:creationId xmlns:a16="http://schemas.microsoft.com/office/drawing/2014/main" id="{F016DA59-4BC1-462C-8C28-4B1245EAAFA2}"/>
                </a:ext>
              </a:extLst>
            </p:cNvPr>
            <p:cNvSpPr txBox="1"/>
            <p:nvPr/>
          </p:nvSpPr>
          <p:spPr>
            <a:xfrm>
              <a:off x="6728048" y="3654572"/>
              <a:ext cx="1728192" cy="2507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AAAAA</a:t>
              </a:r>
            </a:p>
          </p:txBody>
        </p:sp>
        <p:sp>
          <p:nvSpPr>
            <p:cNvPr id="2335" name="TextBox 2334">
              <a:extLst>
                <a:ext uri="{FF2B5EF4-FFF2-40B4-BE49-F238E27FC236}">
                  <a16:creationId xmlns:a16="http://schemas.microsoft.com/office/drawing/2014/main" id="{F69C3A76-53AB-4F2B-9A2E-BDC9AAD0BA47}"/>
                </a:ext>
              </a:extLst>
            </p:cNvPr>
            <p:cNvSpPr txBox="1"/>
            <p:nvPr/>
          </p:nvSpPr>
          <p:spPr>
            <a:xfrm>
              <a:off x="6728048" y="3326250"/>
              <a:ext cx="1728192" cy="2786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 err="1">
                  <a:solidFill>
                    <a:schemeClr val="accent2"/>
                  </a:solidFill>
                  <a:cs typeface="Arial" pitchFamily="34" charset="0"/>
                </a:rPr>
                <a:t>Votre</a:t>
              </a:r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accent2"/>
                  </a:solidFill>
                  <a:cs typeface="Arial" pitchFamily="34" charset="0"/>
                </a:rPr>
                <a:t>texte</a:t>
              </a:r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accent2"/>
                  </a:solidFill>
                  <a:cs typeface="Arial" pitchFamily="34" charset="0"/>
                </a:rPr>
                <a:t>ici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sp>
        <p:nvSpPr>
          <p:cNvPr id="2336" name="TextBox 2335">
            <a:extLst>
              <a:ext uri="{FF2B5EF4-FFF2-40B4-BE49-F238E27FC236}">
                <a16:creationId xmlns:a16="http://schemas.microsoft.com/office/drawing/2014/main" id="{B2233658-9D61-42E5-8EFE-292B5C922CD3}"/>
              </a:ext>
            </a:extLst>
          </p:cNvPr>
          <p:cNvSpPr txBox="1"/>
          <p:nvPr/>
        </p:nvSpPr>
        <p:spPr>
          <a:xfrm>
            <a:off x="7854478" y="3357846"/>
            <a:ext cx="965576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+mn-cs"/>
              </a:rPr>
              <a:t>ANNÉE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2337" name="Rounded Rectangle 2">
            <a:extLst>
              <a:ext uri="{FF2B5EF4-FFF2-40B4-BE49-F238E27FC236}">
                <a16:creationId xmlns:a16="http://schemas.microsoft.com/office/drawing/2014/main" id="{93731F05-4595-4ED5-8127-E35025888D69}"/>
              </a:ext>
            </a:extLst>
          </p:cNvPr>
          <p:cNvSpPr/>
          <p:nvPr/>
        </p:nvSpPr>
        <p:spPr>
          <a:xfrm>
            <a:off x="9763308" y="2155732"/>
            <a:ext cx="1557195" cy="1235265"/>
          </a:xfrm>
          <a:prstGeom prst="roundRect">
            <a:avLst>
              <a:gd name="adj" fmla="val 806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2338" name="자유형: 도형 2337">
            <a:extLst>
              <a:ext uri="{FF2B5EF4-FFF2-40B4-BE49-F238E27FC236}">
                <a16:creationId xmlns:a16="http://schemas.microsoft.com/office/drawing/2014/main" id="{804D2E23-7449-4FB1-93F4-E2B1CD2EA972}"/>
              </a:ext>
            </a:extLst>
          </p:cNvPr>
          <p:cNvSpPr/>
          <p:nvPr/>
        </p:nvSpPr>
        <p:spPr>
          <a:xfrm>
            <a:off x="9645760" y="2622683"/>
            <a:ext cx="1792291" cy="3175618"/>
          </a:xfrm>
          <a:custGeom>
            <a:avLst/>
            <a:gdLst>
              <a:gd name="connsiteX0" fmla="*/ 110907 w 1792291"/>
              <a:gd name="connsiteY0" fmla="*/ 0 h 3175618"/>
              <a:gd name="connsiteX1" fmla="*/ 422735 w 1792291"/>
              <a:gd name="connsiteY1" fmla="*/ 0 h 3175618"/>
              <a:gd name="connsiteX2" fmla="*/ 430496 w 1792291"/>
              <a:gd name="connsiteY2" fmla="*/ 76987 h 3175618"/>
              <a:gd name="connsiteX3" fmla="*/ 896145 w 1792291"/>
              <a:gd name="connsiteY3" fmla="*/ 456502 h 3175618"/>
              <a:gd name="connsiteX4" fmla="*/ 1361795 w 1792291"/>
              <a:gd name="connsiteY4" fmla="*/ 76987 h 3175618"/>
              <a:gd name="connsiteX5" fmla="*/ 1369556 w 1792291"/>
              <a:gd name="connsiteY5" fmla="*/ 0 h 3175618"/>
              <a:gd name="connsiteX6" fmla="*/ 1681384 w 1792291"/>
              <a:gd name="connsiteY6" fmla="*/ 0 h 3175618"/>
              <a:gd name="connsiteX7" fmla="*/ 1792291 w 1792291"/>
              <a:gd name="connsiteY7" fmla="*/ 110907 h 3175618"/>
              <a:gd name="connsiteX8" fmla="*/ 1792291 w 1792291"/>
              <a:gd name="connsiteY8" fmla="*/ 3064711 h 3175618"/>
              <a:gd name="connsiteX9" fmla="*/ 1681384 w 1792291"/>
              <a:gd name="connsiteY9" fmla="*/ 3175618 h 3175618"/>
              <a:gd name="connsiteX10" fmla="*/ 110907 w 1792291"/>
              <a:gd name="connsiteY10" fmla="*/ 3175618 h 3175618"/>
              <a:gd name="connsiteX11" fmla="*/ 0 w 1792291"/>
              <a:gd name="connsiteY11" fmla="*/ 3064711 h 3175618"/>
              <a:gd name="connsiteX12" fmla="*/ 0 w 1792291"/>
              <a:gd name="connsiteY12" fmla="*/ 110907 h 3175618"/>
              <a:gd name="connsiteX13" fmla="*/ 110907 w 1792291"/>
              <a:gd name="connsiteY13" fmla="*/ 0 h 3175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92291" h="3175618">
                <a:moveTo>
                  <a:pt x="110907" y="0"/>
                </a:moveTo>
                <a:lnTo>
                  <a:pt x="422735" y="0"/>
                </a:lnTo>
                <a:lnTo>
                  <a:pt x="430496" y="76987"/>
                </a:lnTo>
                <a:cubicBezTo>
                  <a:pt x="474816" y="293576"/>
                  <a:pt x="666454" y="456502"/>
                  <a:pt x="896145" y="456502"/>
                </a:cubicBezTo>
                <a:cubicBezTo>
                  <a:pt x="1125836" y="456502"/>
                  <a:pt x="1317474" y="293576"/>
                  <a:pt x="1361795" y="76987"/>
                </a:cubicBezTo>
                <a:lnTo>
                  <a:pt x="1369556" y="0"/>
                </a:lnTo>
                <a:lnTo>
                  <a:pt x="1681384" y="0"/>
                </a:lnTo>
                <a:cubicBezTo>
                  <a:pt x="1742636" y="0"/>
                  <a:pt x="1792291" y="49655"/>
                  <a:pt x="1792291" y="110907"/>
                </a:cubicBezTo>
                <a:lnTo>
                  <a:pt x="1792291" y="3064711"/>
                </a:lnTo>
                <a:cubicBezTo>
                  <a:pt x="1792291" y="3125963"/>
                  <a:pt x="1742636" y="3175618"/>
                  <a:pt x="1681384" y="3175618"/>
                </a:cubicBezTo>
                <a:lnTo>
                  <a:pt x="110907" y="3175618"/>
                </a:lnTo>
                <a:cubicBezTo>
                  <a:pt x="49655" y="3175618"/>
                  <a:pt x="0" y="3125963"/>
                  <a:pt x="0" y="3064711"/>
                </a:cubicBezTo>
                <a:lnTo>
                  <a:pt x="0" y="110907"/>
                </a:lnTo>
                <a:cubicBezTo>
                  <a:pt x="0" y="49655"/>
                  <a:pt x="49655" y="0"/>
                  <a:pt x="11090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2339" name="사각형: 둥근 모서리 2338">
            <a:extLst>
              <a:ext uri="{FF2B5EF4-FFF2-40B4-BE49-F238E27FC236}">
                <a16:creationId xmlns:a16="http://schemas.microsoft.com/office/drawing/2014/main" id="{6A5DD955-92BF-417B-81C9-3C6FFFAB8CEC}"/>
              </a:ext>
            </a:extLst>
          </p:cNvPr>
          <p:cNvSpPr/>
          <p:nvPr/>
        </p:nvSpPr>
        <p:spPr>
          <a:xfrm>
            <a:off x="9985117" y="3296291"/>
            <a:ext cx="1113576" cy="461665"/>
          </a:xfrm>
          <a:prstGeom prst="roundRect">
            <a:avLst/>
          </a:prstGeom>
          <a:ln>
            <a:noFill/>
          </a:ln>
          <a:effectLst>
            <a:innerShdw blurRad="76200">
              <a:schemeClr val="bg1">
                <a:lumMod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340" name="Group 5">
            <a:extLst>
              <a:ext uri="{FF2B5EF4-FFF2-40B4-BE49-F238E27FC236}">
                <a16:creationId xmlns:a16="http://schemas.microsoft.com/office/drawing/2014/main" id="{BEE3520F-0BAE-4258-96CF-DBFDB37CFF6A}"/>
              </a:ext>
            </a:extLst>
          </p:cNvPr>
          <p:cNvGrpSpPr/>
          <p:nvPr/>
        </p:nvGrpSpPr>
        <p:grpSpPr>
          <a:xfrm>
            <a:off x="9763308" y="3963033"/>
            <a:ext cx="1557194" cy="639687"/>
            <a:chOff x="6728048" y="3326250"/>
            <a:chExt cx="1728192" cy="579074"/>
          </a:xfrm>
        </p:grpSpPr>
        <p:sp>
          <p:nvSpPr>
            <p:cNvPr id="2341" name="TextBox 2340">
              <a:extLst>
                <a:ext uri="{FF2B5EF4-FFF2-40B4-BE49-F238E27FC236}">
                  <a16:creationId xmlns:a16="http://schemas.microsoft.com/office/drawing/2014/main" id="{3D8EEDC0-0FC3-4104-A46B-D7C9FAADC014}"/>
                </a:ext>
              </a:extLst>
            </p:cNvPr>
            <p:cNvSpPr txBox="1"/>
            <p:nvPr/>
          </p:nvSpPr>
          <p:spPr>
            <a:xfrm>
              <a:off x="6728048" y="3654572"/>
              <a:ext cx="1728192" cy="2507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AAAAA</a:t>
              </a:r>
            </a:p>
          </p:txBody>
        </p:sp>
        <p:sp>
          <p:nvSpPr>
            <p:cNvPr id="2342" name="TextBox 2341">
              <a:extLst>
                <a:ext uri="{FF2B5EF4-FFF2-40B4-BE49-F238E27FC236}">
                  <a16:creationId xmlns:a16="http://schemas.microsoft.com/office/drawing/2014/main" id="{90CCC296-89A3-40FB-A390-8D593C1B758B}"/>
                </a:ext>
              </a:extLst>
            </p:cNvPr>
            <p:cNvSpPr txBox="1"/>
            <p:nvPr/>
          </p:nvSpPr>
          <p:spPr>
            <a:xfrm>
              <a:off x="6728048" y="3326250"/>
              <a:ext cx="1728192" cy="2786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 err="1">
                  <a:solidFill>
                    <a:schemeClr val="accent1"/>
                  </a:solidFill>
                  <a:cs typeface="Arial" pitchFamily="34" charset="0"/>
                </a:rPr>
                <a:t>Votre</a:t>
              </a:r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accent1"/>
                  </a:solidFill>
                  <a:cs typeface="Arial" pitchFamily="34" charset="0"/>
                </a:rPr>
                <a:t>texte</a:t>
              </a:r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accent1"/>
                  </a:solidFill>
                  <a:cs typeface="Arial" pitchFamily="34" charset="0"/>
                </a:rPr>
                <a:t>ici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2343" name="TextBox 2342">
            <a:extLst>
              <a:ext uri="{FF2B5EF4-FFF2-40B4-BE49-F238E27FC236}">
                <a16:creationId xmlns:a16="http://schemas.microsoft.com/office/drawing/2014/main" id="{2B2CF31B-59A3-4F7F-BEC8-4C1DFCB2F597}"/>
              </a:ext>
            </a:extLst>
          </p:cNvPr>
          <p:cNvSpPr txBox="1"/>
          <p:nvPr/>
        </p:nvSpPr>
        <p:spPr>
          <a:xfrm>
            <a:off x="10059117" y="3357846"/>
            <a:ext cx="965576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+mn-cs"/>
              </a:rPr>
              <a:t>ANNÉE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2344" name="Rectangle 9">
            <a:extLst>
              <a:ext uri="{FF2B5EF4-FFF2-40B4-BE49-F238E27FC236}">
                <a16:creationId xmlns:a16="http://schemas.microsoft.com/office/drawing/2014/main" id="{82303799-F161-42CF-AF2C-CBC800AAB4A5}"/>
              </a:ext>
            </a:extLst>
          </p:cNvPr>
          <p:cNvSpPr/>
          <p:nvPr/>
        </p:nvSpPr>
        <p:spPr>
          <a:xfrm>
            <a:off x="10351605" y="2434318"/>
            <a:ext cx="368944" cy="345365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2345" name="Rectangle 16">
            <a:extLst>
              <a:ext uri="{FF2B5EF4-FFF2-40B4-BE49-F238E27FC236}">
                <a16:creationId xmlns:a16="http://schemas.microsoft.com/office/drawing/2014/main" id="{E53FCE92-35E8-4169-B66A-CFBF335257FC}"/>
              </a:ext>
            </a:extLst>
          </p:cNvPr>
          <p:cNvSpPr/>
          <p:nvPr/>
        </p:nvSpPr>
        <p:spPr>
          <a:xfrm>
            <a:off x="5875327" y="2461970"/>
            <a:ext cx="441346" cy="290059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2346" name="Rectangle 36">
            <a:extLst>
              <a:ext uri="{FF2B5EF4-FFF2-40B4-BE49-F238E27FC236}">
                <a16:creationId xmlns:a16="http://schemas.microsoft.com/office/drawing/2014/main" id="{96A2F744-BB2A-486C-9630-35D1BD7AFCF4}"/>
              </a:ext>
            </a:extLst>
          </p:cNvPr>
          <p:cNvSpPr/>
          <p:nvPr/>
        </p:nvSpPr>
        <p:spPr>
          <a:xfrm>
            <a:off x="3718045" y="2428268"/>
            <a:ext cx="419882" cy="350989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2347" name="Round Same Side Corner Rectangle 11">
            <a:extLst>
              <a:ext uri="{FF2B5EF4-FFF2-40B4-BE49-F238E27FC236}">
                <a16:creationId xmlns:a16="http://schemas.microsoft.com/office/drawing/2014/main" id="{4F5E628F-2B15-4AF0-B910-47373ECF29AE}"/>
              </a:ext>
            </a:extLst>
          </p:cNvPr>
          <p:cNvSpPr>
            <a:spLocks noChangeAspect="1"/>
          </p:cNvSpPr>
          <p:nvPr/>
        </p:nvSpPr>
        <p:spPr>
          <a:xfrm rot="9900000">
            <a:off x="8144021" y="2458559"/>
            <a:ext cx="386487" cy="328248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2348" name="Freeform 18">
            <a:extLst>
              <a:ext uri="{FF2B5EF4-FFF2-40B4-BE49-F238E27FC236}">
                <a16:creationId xmlns:a16="http://schemas.microsoft.com/office/drawing/2014/main" id="{A4D4D3D0-42F0-4871-B5C5-AE2A1D62E008}"/>
              </a:ext>
            </a:extLst>
          </p:cNvPr>
          <p:cNvSpPr/>
          <p:nvPr/>
        </p:nvSpPr>
        <p:spPr>
          <a:xfrm>
            <a:off x="1471451" y="2360304"/>
            <a:ext cx="519631" cy="419379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11262</TotalTime>
  <Words>27</Words>
  <Application>Microsoft Office PowerPoint</Application>
  <PresentationFormat>Panorámica</PresentationFormat>
  <Paragraphs>20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Open Sans</vt:lpstr>
      <vt:lpstr>Office Theme</vt:lpstr>
      <vt:lpstr>Frise Chronologique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modelegenealogique.fr</dc:creator>
  <cp:lastModifiedBy>H1077</cp:lastModifiedBy>
  <cp:revision>55</cp:revision>
  <dcterms:created xsi:type="dcterms:W3CDTF">2018-02-18T19:39:47Z</dcterms:created>
  <dcterms:modified xsi:type="dcterms:W3CDTF">2025-01-27T16:46:35Z</dcterms:modified>
</cp:coreProperties>
</file>