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141EF8-C4E0-C3D2-9732-C258D642A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6767E1-6B60-BBCE-764D-5BCB6D389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C9B638-F9BA-B1E3-951D-1B1266E64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279295-1C89-4C49-D709-5E8E270F3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CE465F-204C-A118-9E0E-F605DEC7D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080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51951-19B2-C096-F89F-0D98873F6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92A1BC-D1ED-8A37-FA25-6FC286403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B753FB-D572-78D9-7CB3-DE496B5EA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B71194-C480-5906-0B11-9707B5DE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D24C17-0E15-E02C-D99A-F98969F7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13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06369A-DD66-7D00-C256-BB45AFE1A8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DD66872-6CC2-1A9D-8DA4-AC3708336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938B4F-7DE9-E83F-2873-078CCB1CA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AB1B1F-A3B0-C21E-3F1C-70C7561E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9E36C4-B1BF-D744-2896-A85DD22B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3515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B9364A-ED9A-8173-5167-4A206030D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EC1E71-D56C-6C47-6AB3-CBE01F057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DE192-919F-A03A-9F28-78023E87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830648-08A3-8E72-8056-B04E25AF6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527515-94EA-1620-8D7C-68272F33D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78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6F086-79A6-213E-7230-9240E6BDE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24D80B-1FED-507C-6C41-15C1C1357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DC4F-C20C-47E9-89CE-877822FED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888AC1-7E96-42F2-A0DB-A1E632711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7E5F8D-323D-0CAE-BD39-05E3329D1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324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050A23-0278-88CF-445A-67F07BE02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A475B8-8712-0A70-AEF4-C58C6D6D8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C69CA5-C9F7-42D2-B1D6-A7A0E3D29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BD46D6-EC4A-F7F6-8554-5AD05FBDD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8AE58B-B4FC-B395-C94D-BE9ACB717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E49BD8-B5FE-2673-EC34-22E9BAE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139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AE5915-FD2E-731D-E8A4-74C7F1FC5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98519C-E292-7966-0797-73F4E06F3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50CABA-62BC-9EC8-1565-46971EAF0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61AD029-07C8-30CC-A733-6616CC5D1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5C31371-0A4D-10A8-2F04-C7B7FAF3D3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1A759D-79F2-E0A9-8AB8-393673FE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4CBE1D5-7E66-4595-70CC-6C41F2B7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F35922F-F77E-92A7-A817-58762FDBF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690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E2EE4B-7751-ECA2-D00B-B4C5F5C8B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D35D3C7-FE39-7C82-7BE3-DDE94908C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92E2562-5BA9-AB82-F373-BECC71A2C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58618EE-B404-09C5-C665-7D28B3203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9308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9673AB5-312A-84B6-DC6F-8DE6E67D3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A56A390-E4D9-9D91-5445-30CF16AA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4679F75-EF9D-2DFC-F7A6-151AF5C8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870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23E6A5-D1F9-6189-344D-A8ED4E36C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A064FC-ED4A-466D-BC7A-5DC885DED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E34BD4-AABB-C076-3B4C-2CF530A0C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237092-7287-AA7F-A62B-BEB6E4573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F62C68-11C2-E669-66D7-96B68D51E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13B7B5-4AF3-F492-5502-11FA6546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079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EF914B-196A-0DB5-35BB-78CB9F69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E17452D-4EBE-442C-5E7F-8D7D1CAF12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F12CB2A-D9BA-5A8B-BD71-D4DE61BBE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3FEB69-23A9-189D-91A0-43AB48FAD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4FDD8D-A769-290C-399D-0EBF2D3C4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DC6FAF-9902-40CF-A30F-E9AECBFC7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372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B98338-2097-DB61-2387-9F8E9FDF5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336771-D0C2-4F1F-5A4F-BCDE9B5729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68CD8C-0008-C717-0D1B-9C23C08017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1777D-D4B8-471D-838F-D378E4BB6FEA}" type="datetimeFigureOut">
              <a:rPr lang="es-ES" smtClean="0"/>
              <a:t>27/01/2025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B82F80-3316-B15A-51A0-7B46E3042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2B5C00-717A-8652-548F-33324D66D2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FC5877-5556-418D-B5CF-7828E503E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2241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1741">
            <a:extLst>
              <a:ext uri="{FF2B5EF4-FFF2-40B4-BE49-F238E27FC236}">
                <a16:creationId xmlns:a16="http://schemas.microsoft.com/office/drawing/2014/main" id="{087AED3A-B72C-4110-31C2-D872CF7835D6}"/>
              </a:ext>
            </a:extLst>
          </p:cNvPr>
          <p:cNvGrpSpPr/>
          <p:nvPr/>
        </p:nvGrpSpPr>
        <p:grpSpPr>
          <a:xfrm>
            <a:off x="591335" y="3429000"/>
            <a:ext cx="2198145" cy="419379"/>
            <a:chOff x="743735" y="2823223"/>
            <a:chExt cx="2198145" cy="419379"/>
          </a:xfrm>
        </p:grpSpPr>
        <p:sp>
          <p:nvSpPr>
            <p:cNvPr id="5" name="Arrow: Chevron 1">
              <a:extLst>
                <a:ext uri="{FF2B5EF4-FFF2-40B4-BE49-F238E27FC236}">
                  <a16:creationId xmlns:a16="http://schemas.microsoft.com/office/drawing/2014/main" id="{3AF93E3E-8BC3-B3FF-2C9A-05F12295B9FE}"/>
                </a:ext>
              </a:extLst>
            </p:cNvPr>
            <p:cNvSpPr/>
            <p:nvPr/>
          </p:nvSpPr>
          <p:spPr>
            <a:xfrm>
              <a:off x="743735" y="2937124"/>
              <a:ext cx="2198145" cy="191577"/>
            </a:xfrm>
            <a:prstGeom prst="chevron">
              <a:avLst>
                <a:gd name="adj" fmla="val 5251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6" name="Group 10">
              <a:extLst>
                <a:ext uri="{FF2B5EF4-FFF2-40B4-BE49-F238E27FC236}">
                  <a16:creationId xmlns:a16="http://schemas.microsoft.com/office/drawing/2014/main" id="{61DC477D-DC72-9038-A3A4-FB26753AE764}"/>
                </a:ext>
              </a:extLst>
            </p:cNvPr>
            <p:cNvGrpSpPr/>
            <p:nvPr/>
          </p:nvGrpSpPr>
          <p:grpSpPr>
            <a:xfrm>
              <a:off x="1633118" y="2823223"/>
              <a:ext cx="419379" cy="419379"/>
              <a:chOff x="1710911" y="3340249"/>
              <a:chExt cx="605118" cy="605118"/>
            </a:xfrm>
          </p:grpSpPr>
          <p:sp>
            <p:nvSpPr>
              <p:cNvPr id="7" name="Oval 2">
                <a:extLst>
                  <a:ext uri="{FF2B5EF4-FFF2-40B4-BE49-F238E27FC236}">
                    <a16:creationId xmlns:a16="http://schemas.microsoft.com/office/drawing/2014/main" id="{A52506A6-1C24-9485-4BD3-B963573B8CD3}"/>
                  </a:ext>
                </a:extLst>
              </p:cNvPr>
              <p:cNvSpPr/>
              <p:nvPr/>
            </p:nvSpPr>
            <p:spPr>
              <a:xfrm>
                <a:off x="1710911" y="3340249"/>
                <a:ext cx="605118" cy="605118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Circle: Hollow 8">
                <a:extLst>
                  <a:ext uri="{FF2B5EF4-FFF2-40B4-BE49-F238E27FC236}">
                    <a16:creationId xmlns:a16="http://schemas.microsoft.com/office/drawing/2014/main" id="{B2C6F674-86C6-E580-A1B3-918A58E7951B}"/>
                  </a:ext>
                </a:extLst>
              </p:cNvPr>
              <p:cNvSpPr/>
              <p:nvPr/>
            </p:nvSpPr>
            <p:spPr>
              <a:xfrm>
                <a:off x="1774336" y="3403674"/>
                <a:ext cx="478269" cy="478269"/>
              </a:xfrm>
              <a:prstGeom prst="donut">
                <a:avLst>
                  <a:gd name="adj" fmla="val 1754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9" name="그룹 1746">
            <a:extLst>
              <a:ext uri="{FF2B5EF4-FFF2-40B4-BE49-F238E27FC236}">
                <a16:creationId xmlns:a16="http://schemas.microsoft.com/office/drawing/2014/main" id="{7573581D-33A4-3AA2-51B3-55F6D3A32027}"/>
              </a:ext>
            </a:extLst>
          </p:cNvPr>
          <p:cNvGrpSpPr/>
          <p:nvPr/>
        </p:nvGrpSpPr>
        <p:grpSpPr>
          <a:xfrm>
            <a:off x="9268975" y="3429000"/>
            <a:ext cx="2198145" cy="419379"/>
            <a:chOff x="2932195" y="2823224"/>
            <a:chExt cx="2198145" cy="419379"/>
          </a:xfrm>
        </p:grpSpPr>
        <p:sp>
          <p:nvSpPr>
            <p:cNvPr id="10" name="Arrow: Chevron 4">
              <a:extLst>
                <a:ext uri="{FF2B5EF4-FFF2-40B4-BE49-F238E27FC236}">
                  <a16:creationId xmlns:a16="http://schemas.microsoft.com/office/drawing/2014/main" id="{C925FF10-B7DF-EED1-9532-D4D84ABA43DD}"/>
                </a:ext>
              </a:extLst>
            </p:cNvPr>
            <p:cNvSpPr/>
            <p:nvPr/>
          </p:nvSpPr>
          <p:spPr>
            <a:xfrm>
              <a:off x="2932195" y="2937125"/>
              <a:ext cx="2198145" cy="191577"/>
            </a:xfrm>
            <a:prstGeom prst="chevron">
              <a:avLst>
                <a:gd name="adj" fmla="val 5251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1" name="Group 11">
              <a:extLst>
                <a:ext uri="{FF2B5EF4-FFF2-40B4-BE49-F238E27FC236}">
                  <a16:creationId xmlns:a16="http://schemas.microsoft.com/office/drawing/2014/main" id="{B81C1E24-F6E4-4B96-53BF-5CEE27E9974F}"/>
                </a:ext>
              </a:extLst>
            </p:cNvPr>
            <p:cNvGrpSpPr/>
            <p:nvPr/>
          </p:nvGrpSpPr>
          <p:grpSpPr>
            <a:xfrm flipV="1">
              <a:off x="3821578" y="2823224"/>
              <a:ext cx="419379" cy="419379"/>
              <a:chOff x="1710911" y="3340249"/>
              <a:chExt cx="605118" cy="605118"/>
            </a:xfrm>
          </p:grpSpPr>
          <p:sp>
            <p:nvSpPr>
              <p:cNvPr id="12" name="Oval 12">
                <a:extLst>
                  <a:ext uri="{FF2B5EF4-FFF2-40B4-BE49-F238E27FC236}">
                    <a16:creationId xmlns:a16="http://schemas.microsoft.com/office/drawing/2014/main" id="{3AB1EAF3-69D6-C59F-AB07-9BF31BAB932C}"/>
                  </a:ext>
                </a:extLst>
              </p:cNvPr>
              <p:cNvSpPr/>
              <p:nvPr/>
            </p:nvSpPr>
            <p:spPr>
              <a:xfrm>
                <a:off x="1710911" y="3340249"/>
                <a:ext cx="605118" cy="605118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Circle: Hollow 13">
                <a:extLst>
                  <a:ext uri="{FF2B5EF4-FFF2-40B4-BE49-F238E27FC236}">
                    <a16:creationId xmlns:a16="http://schemas.microsoft.com/office/drawing/2014/main" id="{0D8CBBCD-272A-23D1-4FD6-0FE8FEDB5EA6}"/>
                  </a:ext>
                </a:extLst>
              </p:cNvPr>
              <p:cNvSpPr/>
              <p:nvPr/>
            </p:nvSpPr>
            <p:spPr>
              <a:xfrm>
                <a:off x="1774336" y="3403674"/>
                <a:ext cx="478269" cy="478269"/>
              </a:xfrm>
              <a:prstGeom prst="donut">
                <a:avLst>
                  <a:gd name="adj" fmla="val 1754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4" name="그룹 1751">
            <a:extLst>
              <a:ext uri="{FF2B5EF4-FFF2-40B4-BE49-F238E27FC236}">
                <a16:creationId xmlns:a16="http://schemas.microsoft.com/office/drawing/2014/main" id="{1BAFE7B3-2716-1DEB-0358-EDEBE0D341F8}"/>
              </a:ext>
            </a:extLst>
          </p:cNvPr>
          <p:cNvGrpSpPr/>
          <p:nvPr/>
        </p:nvGrpSpPr>
        <p:grpSpPr>
          <a:xfrm>
            <a:off x="7099565" y="3429000"/>
            <a:ext cx="2198145" cy="419379"/>
            <a:chOff x="5120655" y="2823223"/>
            <a:chExt cx="2198145" cy="419379"/>
          </a:xfrm>
        </p:grpSpPr>
        <p:sp>
          <p:nvSpPr>
            <p:cNvPr id="15" name="Arrow: Chevron 5">
              <a:extLst>
                <a:ext uri="{FF2B5EF4-FFF2-40B4-BE49-F238E27FC236}">
                  <a16:creationId xmlns:a16="http://schemas.microsoft.com/office/drawing/2014/main" id="{4D6E212C-FE26-1954-AD7B-B4D6FCD431D3}"/>
                </a:ext>
              </a:extLst>
            </p:cNvPr>
            <p:cNvSpPr/>
            <p:nvPr/>
          </p:nvSpPr>
          <p:spPr>
            <a:xfrm>
              <a:off x="5120655" y="2937124"/>
              <a:ext cx="2198145" cy="191577"/>
            </a:xfrm>
            <a:prstGeom prst="chevron">
              <a:avLst>
                <a:gd name="adj" fmla="val 5251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D3B5D17F-9A99-C3ED-0F54-291A1BA06565}"/>
                </a:ext>
              </a:extLst>
            </p:cNvPr>
            <p:cNvGrpSpPr/>
            <p:nvPr/>
          </p:nvGrpSpPr>
          <p:grpSpPr>
            <a:xfrm>
              <a:off x="6010038" y="2823223"/>
              <a:ext cx="419379" cy="419379"/>
              <a:chOff x="1710911" y="3340249"/>
              <a:chExt cx="605118" cy="605118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F31B1D1D-0280-A7F5-BA50-4FE741B13238}"/>
                  </a:ext>
                </a:extLst>
              </p:cNvPr>
              <p:cNvSpPr/>
              <p:nvPr/>
            </p:nvSpPr>
            <p:spPr>
              <a:xfrm>
                <a:off x="1710911" y="3340249"/>
                <a:ext cx="605118" cy="605118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Circle: Hollow 17">
                <a:extLst>
                  <a:ext uri="{FF2B5EF4-FFF2-40B4-BE49-F238E27FC236}">
                    <a16:creationId xmlns:a16="http://schemas.microsoft.com/office/drawing/2014/main" id="{92162E4E-684E-74D7-7719-C18DF19C25F0}"/>
                  </a:ext>
                </a:extLst>
              </p:cNvPr>
              <p:cNvSpPr/>
              <p:nvPr/>
            </p:nvSpPr>
            <p:spPr>
              <a:xfrm>
                <a:off x="1774336" y="3403674"/>
                <a:ext cx="478269" cy="478269"/>
              </a:xfrm>
              <a:prstGeom prst="donut">
                <a:avLst>
                  <a:gd name="adj" fmla="val 17543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9" name="그룹 1756">
            <a:extLst>
              <a:ext uri="{FF2B5EF4-FFF2-40B4-BE49-F238E27FC236}">
                <a16:creationId xmlns:a16="http://schemas.microsoft.com/office/drawing/2014/main" id="{20BE524F-1B04-FDE4-E29D-CED7D1840837}"/>
              </a:ext>
            </a:extLst>
          </p:cNvPr>
          <p:cNvGrpSpPr/>
          <p:nvPr/>
        </p:nvGrpSpPr>
        <p:grpSpPr>
          <a:xfrm>
            <a:off x="4930155" y="3429000"/>
            <a:ext cx="2198145" cy="419379"/>
            <a:chOff x="7309115" y="2823224"/>
            <a:chExt cx="2198145" cy="419379"/>
          </a:xfrm>
        </p:grpSpPr>
        <p:sp>
          <p:nvSpPr>
            <p:cNvPr id="20" name="Arrow: Chevron 6">
              <a:extLst>
                <a:ext uri="{FF2B5EF4-FFF2-40B4-BE49-F238E27FC236}">
                  <a16:creationId xmlns:a16="http://schemas.microsoft.com/office/drawing/2014/main" id="{D6F6728B-56DF-75C7-38FB-CE7B87EB98F7}"/>
                </a:ext>
              </a:extLst>
            </p:cNvPr>
            <p:cNvSpPr/>
            <p:nvPr/>
          </p:nvSpPr>
          <p:spPr>
            <a:xfrm>
              <a:off x="7309115" y="2937125"/>
              <a:ext cx="2198145" cy="191577"/>
            </a:xfrm>
            <a:prstGeom prst="chevron">
              <a:avLst>
                <a:gd name="adj" fmla="val 5251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1" name="Group 19">
              <a:extLst>
                <a:ext uri="{FF2B5EF4-FFF2-40B4-BE49-F238E27FC236}">
                  <a16:creationId xmlns:a16="http://schemas.microsoft.com/office/drawing/2014/main" id="{EC15C983-486B-AD33-5E3C-65A7011BE499}"/>
                </a:ext>
              </a:extLst>
            </p:cNvPr>
            <p:cNvGrpSpPr/>
            <p:nvPr/>
          </p:nvGrpSpPr>
          <p:grpSpPr>
            <a:xfrm flipV="1">
              <a:off x="8198498" y="2823224"/>
              <a:ext cx="419379" cy="419379"/>
              <a:chOff x="1710911" y="3340249"/>
              <a:chExt cx="605118" cy="605118"/>
            </a:xfrm>
          </p:grpSpPr>
          <p:sp>
            <p:nvSpPr>
              <p:cNvPr id="22" name="Oval 20">
                <a:extLst>
                  <a:ext uri="{FF2B5EF4-FFF2-40B4-BE49-F238E27FC236}">
                    <a16:creationId xmlns:a16="http://schemas.microsoft.com/office/drawing/2014/main" id="{0D4420C3-469F-72ED-6A3E-0F318656FB16}"/>
                  </a:ext>
                </a:extLst>
              </p:cNvPr>
              <p:cNvSpPr/>
              <p:nvPr/>
            </p:nvSpPr>
            <p:spPr>
              <a:xfrm>
                <a:off x="1710911" y="3340249"/>
                <a:ext cx="605118" cy="605118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Circle: Hollow 21">
                <a:extLst>
                  <a:ext uri="{FF2B5EF4-FFF2-40B4-BE49-F238E27FC236}">
                    <a16:creationId xmlns:a16="http://schemas.microsoft.com/office/drawing/2014/main" id="{9A6DF3BE-4C63-075B-43FA-715F78142B2B}"/>
                  </a:ext>
                </a:extLst>
              </p:cNvPr>
              <p:cNvSpPr/>
              <p:nvPr/>
            </p:nvSpPr>
            <p:spPr>
              <a:xfrm>
                <a:off x="1774336" y="3403674"/>
                <a:ext cx="478269" cy="478269"/>
              </a:xfrm>
              <a:prstGeom prst="donut">
                <a:avLst>
                  <a:gd name="adj" fmla="val 17543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4" name="그룹 1761">
            <a:extLst>
              <a:ext uri="{FF2B5EF4-FFF2-40B4-BE49-F238E27FC236}">
                <a16:creationId xmlns:a16="http://schemas.microsoft.com/office/drawing/2014/main" id="{9C9D834B-BC6B-A12D-5F1D-437CBB8F5BB3}"/>
              </a:ext>
            </a:extLst>
          </p:cNvPr>
          <p:cNvGrpSpPr/>
          <p:nvPr/>
        </p:nvGrpSpPr>
        <p:grpSpPr>
          <a:xfrm>
            <a:off x="2760745" y="3429000"/>
            <a:ext cx="2198145" cy="419379"/>
            <a:chOff x="9497575" y="2823223"/>
            <a:chExt cx="2198145" cy="419379"/>
          </a:xfrm>
        </p:grpSpPr>
        <p:sp>
          <p:nvSpPr>
            <p:cNvPr id="25" name="Arrow: Chevron 7">
              <a:extLst>
                <a:ext uri="{FF2B5EF4-FFF2-40B4-BE49-F238E27FC236}">
                  <a16:creationId xmlns:a16="http://schemas.microsoft.com/office/drawing/2014/main" id="{23323940-04B6-BA2B-9852-4E458538FF13}"/>
                </a:ext>
              </a:extLst>
            </p:cNvPr>
            <p:cNvSpPr/>
            <p:nvPr/>
          </p:nvSpPr>
          <p:spPr>
            <a:xfrm>
              <a:off x="9497575" y="2937124"/>
              <a:ext cx="2198145" cy="191577"/>
            </a:xfrm>
            <a:prstGeom prst="chevron">
              <a:avLst>
                <a:gd name="adj" fmla="val 5251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6" name="Group 23">
              <a:extLst>
                <a:ext uri="{FF2B5EF4-FFF2-40B4-BE49-F238E27FC236}">
                  <a16:creationId xmlns:a16="http://schemas.microsoft.com/office/drawing/2014/main" id="{4DBDBE10-F7EC-6F0B-1E18-D4AF835CF00D}"/>
                </a:ext>
              </a:extLst>
            </p:cNvPr>
            <p:cNvGrpSpPr/>
            <p:nvPr/>
          </p:nvGrpSpPr>
          <p:grpSpPr>
            <a:xfrm>
              <a:off x="10386958" y="2823223"/>
              <a:ext cx="419379" cy="419379"/>
              <a:chOff x="1710911" y="3340249"/>
              <a:chExt cx="605118" cy="605118"/>
            </a:xfrm>
          </p:grpSpPr>
          <p:sp>
            <p:nvSpPr>
              <p:cNvPr id="27" name="Oval 24">
                <a:extLst>
                  <a:ext uri="{FF2B5EF4-FFF2-40B4-BE49-F238E27FC236}">
                    <a16:creationId xmlns:a16="http://schemas.microsoft.com/office/drawing/2014/main" id="{FB3C71F6-D663-B3DC-44C2-82C75468542B}"/>
                  </a:ext>
                </a:extLst>
              </p:cNvPr>
              <p:cNvSpPr/>
              <p:nvPr/>
            </p:nvSpPr>
            <p:spPr>
              <a:xfrm>
                <a:off x="1710911" y="3340249"/>
                <a:ext cx="605118" cy="605118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Circle: Hollow 25">
                <a:extLst>
                  <a:ext uri="{FF2B5EF4-FFF2-40B4-BE49-F238E27FC236}">
                    <a16:creationId xmlns:a16="http://schemas.microsoft.com/office/drawing/2014/main" id="{28B1EDD9-28EC-11E4-FF4B-17757222D6F9}"/>
                  </a:ext>
                </a:extLst>
              </p:cNvPr>
              <p:cNvSpPr/>
              <p:nvPr/>
            </p:nvSpPr>
            <p:spPr>
              <a:xfrm>
                <a:off x="1774336" y="3403674"/>
                <a:ext cx="478269" cy="478269"/>
              </a:xfrm>
              <a:prstGeom prst="donut">
                <a:avLst>
                  <a:gd name="adj" fmla="val 17543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9" name="TextBox 1766">
            <a:extLst>
              <a:ext uri="{FF2B5EF4-FFF2-40B4-BE49-F238E27FC236}">
                <a16:creationId xmlns:a16="http://schemas.microsoft.com/office/drawing/2014/main" id="{5F14814F-9C6F-0101-54A8-542A0D2A9374}"/>
              </a:ext>
            </a:extLst>
          </p:cNvPr>
          <p:cNvSpPr txBox="1"/>
          <p:nvPr/>
        </p:nvSpPr>
        <p:spPr>
          <a:xfrm>
            <a:off x="1063321" y="3918323"/>
            <a:ext cx="125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</a:rPr>
              <a:t>2021</a:t>
            </a:r>
            <a:endParaRPr lang="ko-KR" altLang="en-US" sz="2800" b="1" dirty="0">
              <a:solidFill>
                <a:schemeClr val="accent5"/>
              </a:solidFill>
            </a:endParaRPr>
          </a:p>
        </p:txBody>
      </p:sp>
      <p:sp>
        <p:nvSpPr>
          <p:cNvPr id="30" name="TextBox 1767">
            <a:extLst>
              <a:ext uri="{FF2B5EF4-FFF2-40B4-BE49-F238E27FC236}">
                <a16:creationId xmlns:a16="http://schemas.microsoft.com/office/drawing/2014/main" id="{B90835BD-BF63-3D4A-9C73-80A889994E6A}"/>
              </a:ext>
            </a:extLst>
          </p:cNvPr>
          <p:cNvSpPr txBox="1"/>
          <p:nvPr/>
        </p:nvSpPr>
        <p:spPr>
          <a:xfrm>
            <a:off x="5396447" y="3918323"/>
            <a:ext cx="125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</a:rPr>
              <a:t>2023</a:t>
            </a:r>
            <a:endParaRPr lang="ko-KR" altLang="en-US" sz="2800" b="1" dirty="0">
              <a:solidFill>
                <a:schemeClr val="accent3"/>
              </a:solidFill>
            </a:endParaRPr>
          </a:p>
        </p:txBody>
      </p:sp>
      <p:sp>
        <p:nvSpPr>
          <p:cNvPr id="31" name="TextBox 1768">
            <a:extLst>
              <a:ext uri="{FF2B5EF4-FFF2-40B4-BE49-F238E27FC236}">
                <a16:creationId xmlns:a16="http://schemas.microsoft.com/office/drawing/2014/main" id="{53041718-2101-7E57-3A6D-838C354ECF76}"/>
              </a:ext>
            </a:extLst>
          </p:cNvPr>
          <p:cNvSpPr txBox="1"/>
          <p:nvPr/>
        </p:nvSpPr>
        <p:spPr>
          <a:xfrm>
            <a:off x="3232731" y="2813423"/>
            <a:ext cx="125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</a:rPr>
              <a:t>2022</a:t>
            </a:r>
            <a:endParaRPr lang="ko-KR" altLang="en-US" sz="2800" b="1" dirty="0">
              <a:solidFill>
                <a:schemeClr val="accent4"/>
              </a:solidFill>
            </a:endParaRPr>
          </a:p>
        </p:txBody>
      </p:sp>
      <p:sp>
        <p:nvSpPr>
          <p:cNvPr id="32" name="TextBox 1769">
            <a:extLst>
              <a:ext uri="{FF2B5EF4-FFF2-40B4-BE49-F238E27FC236}">
                <a16:creationId xmlns:a16="http://schemas.microsoft.com/office/drawing/2014/main" id="{B9DBA9A6-6AD9-48E7-126E-CF05643ABD81}"/>
              </a:ext>
            </a:extLst>
          </p:cNvPr>
          <p:cNvSpPr txBox="1"/>
          <p:nvPr/>
        </p:nvSpPr>
        <p:spPr>
          <a:xfrm>
            <a:off x="7571551" y="2813423"/>
            <a:ext cx="125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</a:rPr>
              <a:t>2024</a:t>
            </a:r>
            <a:endParaRPr lang="ko-KR" altLang="en-US" sz="2800" b="1" dirty="0">
              <a:solidFill>
                <a:schemeClr val="accent2"/>
              </a:solidFill>
            </a:endParaRPr>
          </a:p>
        </p:txBody>
      </p:sp>
      <p:sp>
        <p:nvSpPr>
          <p:cNvPr id="33" name="TextBox 1770">
            <a:extLst>
              <a:ext uri="{FF2B5EF4-FFF2-40B4-BE49-F238E27FC236}">
                <a16:creationId xmlns:a16="http://schemas.microsoft.com/office/drawing/2014/main" id="{A23E3082-76CD-3F41-BDA5-22242F4C026B}"/>
              </a:ext>
            </a:extLst>
          </p:cNvPr>
          <p:cNvSpPr txBox="1"/>
          <p:nvPr/>
        </p:nvSpPr>
        <p:spPr>
          <a:xfrm>
            <a:off x="9691473" y="3918323"/>
            <a:ext cx="1353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</a:rPr>
              <a:t>2025</a:t>
            </a:r>
            <a:endParaRPr lang="ko-KR" altLang="en-US" sz="2800" b="1" dirty="0">
              <a:solidFill>
                <a:schemeClr val="accent1"/>
              </a:solidFill>
            </a:endParaRPr>
          </a:p>
        </p:txBody>
      </p:sp>
      <p:grpSp>
        <p:nvGrpSpPr>
          <p:cNvPr id="34" name="그룹 1771">
            <a:extLst>
              <a:ext uri="{FF2B5EF4-FFF2-40B4-BE49-F238E27FC236}">
                <a16:creationId xmlns:a16="http://schemas.microsoft.com/office/drawing/2014/main" id="{9B44116D-7366-BADE-D71D-80CECB7C8F14}"/>
              </a:ext>
            </a:extLst>
          </p:cNvPr>
          <p:cNvGrpSpPr/>
          <p:nvPr/>
        </p:nvGrpSpPr>
        <p:grpSpPr>
          <a:xfrm>
            <a:off x="591335" y="1472900"/>
            <a:ext cx="2275689" cy="1664139"/>
            <a:chOff x="629435" y="1764860"/>
            <a:chExt cx="2275689" cy="1664139"/>
          </a:xfrm>
        </p:grpSpPr>
        <p:sp>
          <p:nvSpPr>
            <p:cNvPr id="35" name="말풍선: 모서리가 둥근 사각형 1772">
              <a:extLst>
                <a:ext uri="{FF2B5EF4-FFF2-40B4-BE49-F238E27FC236}">
                  <a16:creationId xmlns:a16="http://schemas.microsoft.com/office/drawing/2014/main" id="{C6B322BA-7DA1-BD49-C68D-27E488F7B15B}"/>
                </a:ext>
              </a:extLst>
            </p:cNvPr>
            <p:cNvSpPr/>
            <p:nvPr/>
          </p:nvSpPr>
          <p:spPr>
            <a:xfrm>
              <a:off x="629435" y="2198782"/>
              <a:ext cx="2169410" cy="1230217"/>
            </a:xfrm>
            <a:prstGeom prst="wedgeRoundRectCallout">
              <a:avLst>
                <a:gd name="adj1" fmla="val -10296"/>
                <a:gd name="adj2" fmla="val 67295"/>
                <a:gd name="adj3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6" name="사각형: 둥근 모서리 1773">
              <a:extLst>
                <a:ext uri="{FF2B5EF4-FFF2-40B4-BE49-F238E27FC236}">
                  <a16:creationId xmlns:a16="http://schemas.microsoft.com/office/drawing/2014/main" id="{7A9D1AD3-B11B-38D1-792F-4B35BF8F3CC4}"/>
                </a:ext>
              </a:extLst>
            </p:cNvPr>
            <p:cNvSpPr/>
            <p:nvPr/>
          </p:nvSpPr>
          <p:spPr>
            <a:xfrm>
              <a:off x="808279" y="1764860"/>
              <a:ext cx="2096845" cy="1344119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TextBox 1774">
              <a:extLst>
                <a:ext uri="{FF2B5EF4-FFF2-40B4-BE49-F238E27FC236}">
                  <a16:creationId xmlns:a16="http://schemas.microsoft.com/office/drawing/2014/main" id="{BE00227D-EF50-F81E-452F-5F31B6F30325}"/>
                </a:ext>
              </a:extLst>
            </p:cNvPr>
            <p:cNvSpPr txBox="1"/>
            <p:nvPr/>
          </p:nvSpPr>
          <p:spPr>
            <a:xfrm>
              <a:off x="925200" y="2021420"/>
              <a:ext cx="1863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ici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8" name="TextBox 1775">
              <a:extLst>
                <a:ext uri="{FF2B5EF4-FFF2-40B4-BE49-F238E27FC236}">
                  <a16:creationId xmlns:a16="http://schemas.microsoft.com/office/drawing/2014/main" id="{F84C7BBE-9FBA-9C07-D003-D37B9D3ABFD3}"/>
                </a:ext>
              </a:extLst>
            </p:cNvPr>
            <p:cNvSpPr txBox="1"/>
            <p:nvPr/>
          </p:nvSpPr>
          <p:spPr>
            <a:xfrm>
              <a:off x="1252980" y="3093775"/>
              <a:ext cx="15187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5">
                      <a:lumMod val="7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5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5">
                      <a:lumMod val="7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5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5">
                      <a:lumMod val="7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5">
                    <a:lumMod val="7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그룹 1776">
            <a:extLst>
              <a:ext uri="{FF2B5EF4-FFF2-40B4-BE49-F238E27FC236}">
                <a16:creationId xmlns:a16="http://schemas.microsoft.com/office/drawing/2014/main" id="{0ECF9647-D6CF-95DE-749F-E8738A61D084}"/>
              </a:ext>
            </a:extLst>
          </p:cNvPr>
          <p:cNvGrpSpPr/>
          <p:nvPr/>
        </p:nvGrpSpPr>
        <p:grpSpPr>
          <a:xfrm>
            <a:off x="4855231" y="1472900"/>
            <a:ext cx="2275689" cy="1664139"/>
            <a:chOff x="629435" y="1764860"/>
            <a:chExt cx="2275689" cy="1664139"/>
          </a:xfrm>
        </p:grpSpPr>
        <p:sp>
          <p:nvSpPr>
            <p:cNvPr id="40" name="말풍선: 모서리가 둥근 사각형 1777">
              <a:extLst>
                <a:ext uri="{FF2B5EF4-FFF2-40B4-BE49-F238E27FC236}">
                  <a16:creationId xmlns:a16="http://schemas.microsoft.com/office/drawing/2014/main" id="{8E313FF1-574B-5438-7BB4-934CB9942E43}"/>
                </a:ext>
              </a:extLst>
            </p:cNvPr>
            <p:cNvSpPr/>
            <p:nvPr/>
          </p:nvSpPr>
          <p:spPr>
            <a:xfrm>
              <a:off x="629435" y="2198782"/>
              <a:ext cx="2169410" cy="1230217"/>
            </a:xfrm>
            <a:prstGeom prst="wedgeRoundRectCallout">
              <a:avLst>
                <a:gd name="adj1" fmla="val -10296"/>
                <a:gd name="adj2" fmla="val 67295"/>
                <a:gd name="adj3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1" name="사각형: 둥근 모서리 1778">
              <a:extLst>
                <a:ext uri="{FF2B5EF4-FFF2-40B4-BE49-F238E27FC236}">
                  <a16:creationId xmlns:a16="http://schemas.microsoft.com/office/drawing/2014/main" id="{A7ED6119-8D82-7885-C4A5-0CC3DD3A44A7}"/>
                </a:ext>
              </a:extLst>
            </p:cNvPr>
            <p:cNvSpPr/>
            <p:nvPr/>
          </p:nvSpPr>
          <p:spPr>
            <a:xfrm>
              <a:off x="808279" y="1764860"/>
              <a:ext cx="2096845" cy="1344119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TextBox 1779">
              <a:extLst>
                <a:ext uri="{FF2B5EF4-FFF2-40B4-BE49-F238E27FC236}">
                  <a16:creationId xmlns:a16="http://schemas.microsoft.com/office/drawing/2014/main" id="{4972AA74-EE99-0F4D-EE81-95F28EF96EB4}"/>
                </a:ext>
              </a:extLst>
            </p:cNvPr>
            <p:cNvSpPr txBox="1"/>
            <p:nvPr/>
          </p:nvSpPr>
          <p:spPr>
            <a:xfrm>
              <a:off x="925200" y="2021420"/>
              <a:ext cx="1863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ici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" name="TextBox 1780">
              <a:extLst>
                <a:ext uri="{FF2B5EF4-FFF2-40B4-BE49-F238E27FC236}">
                  <a16:creationId xmlns:a16="http://schemas.microsoft.com/office/drawing/2014/main" id="{4CF6F40C-408E-62D2-306A-CFDD0ADAF75C}"/>
                </a:ext>
              </a:extLst>
            </p:cNvPr>
            <p:cNvSpPr txBox="1"/>
            <p:nvPr/>
          </p:nvSpPr>
          <p:spPr>
            <a:xfrm>
              <a:off x="1252980" y="3093775"/>
              <a:ext cx="15187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3">
                    <a:lumMod val="7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그룹 1781">
            <a:extLst>
              <a:ext uri="{FF2B5EF4-FFF2-40B4-BE49-F238E27FC236}">
                <a16:creationId xmlns:a16="http://schemas.microsoft.com/office/drawing/2014/main" id="{72237186-6A27-EB31-D295-41F077C70BCB}"/>
              </a:ext>
            </a:extLst>
          </p:cNvPr>
          <p:cNvGrpSpPr/>
          <p:nvPr/>
        </p:nvGrpSpPr>
        <p:grpSpPr>
          <a:xfrm>
            <a:off x="9248776" y="1472900"/>
            <a:ext cx="2275689" cy="1664139"/>
            <a:chOff x="629435" y="1764860"/>
            <a:chExt cx="2275689" cy="1664139"/>
          </a:xfrm>
        </p:grpSpPr>
        <p:sp>
          <p:nvSpPr>
            <p:cNvPr id="45" name="말풍선: 모서리가 둥근 사각형 1782">
              <a:extLst>
                <a:ext uri="{FF2B5EF4-FFF2-40B4-BE49-F238E27FC236}">
                  <a16:creationId xmlns:a16="http://schemas.microsoft.com/office/drawing/2014/main" id="{7770E3CB-4D2A-2A17-641E-CDD600078579}"/>
                </a:ext>
              </a:extLst>
            </p:cNvPr>
            <p:cNvSpPr/>
            <p:nvPr/>
          </p:nvSpPr>
          <p:spPr>
            <a:xfrm>
              <a:off x="629435" y="2198782"/>
              <a:ext cx="2169410" cy="1230217"/>
            </a:xfrm>
            <a:prstGeom prst="wedgeRoundRectCallout">
              <a:avLst>
                <a:gd name="adj1" fmla="val -10296"/>
                <a:gd name="adj2" fmla="val 67295"/>
                <a:gd name="adj3" fmla="val 1666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6" name="사각형: 둥근 모서리 1783">
              <a:extLst>
                <a:ext uri="{FF2B5EF4-FFF2-40B4-BE49-F238E27FC236}">
                  <a16:creationId xmlns:a16="http://schemas.microsoft.com/office/drawing/2014/main" id="{DC81B557-ABEB-7753-48FC-A79218748539}"/>
                </a:ext>
              </a:extLst>
            </p:cNvPr>
            <p:cNvSpPr/>
            <p:nvPr/>
          </p:nvSpPr>
          <p:spPr>
            <a:xfrm>
              <a:off x="808279" y="1764860"/>
              <a:ext cx="2096845" cy="1344119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TextBox 1784">
              <a:extLst>
                <a:ext uri="{FF2B5EF4-FFF2-40B4-BE49-F238E27FC236}">
                  <a16:creationId xmlns:a16="http://schemas.microsoft.com/office/drawing/2014/main" id="{21023DB8-38EF-F74D-A0AF-A6E21342E091}"/>
                </a:ext>
              </a:extLst>
            </p:cNvPr>
            <p:cNvSpPr txBox="1"/>
            <p:nvPr/>
          </p:nvSpPr>
          <p:spPr>
            <a:xfrm>
              <a:off x="925200" y="2021420"/>
              <a:ext cx="1863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ici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" name="TextBox 1785">
              <a:extLst>
                <a:ext uri="{FF2B5EF4-FFF2-40B4-BE49-F238E27FC236}">
                  <a16:creationId xmlns:a16="http://schemas.microsoft.com/office/drawing/2014/main" id="{DCED68CD-3D93-028C-2240-673DD3FA9796}"/>
                </a:ext>
              </a:extLst>
            </p:cNvPr>
            <p:cNvSpPr txBox="1"/>
            <p:nvPr/>
          </p:nvSpPr>
          <p:spPr>
            <a:xfrm>
              <a:off x="1252980" y="3093775"/>
              <a:ext cx="15187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" name="그룹 1786">
            <a:extLst>
              <a:ext uri="{FF2B5EF4-FFF2-40B4-BE49-F238E27FC236}">
                <a16:creationId xmlns:a16="http://schemas.microsoft.com/office/drawing/2014/main" id="{06C3E965-2C52-FF44-F800-B411A6294CED}"/>
              </a:ext>
            </a:extLst>
          </p:cNvPr>
          <p:cNvGrpSpPr/>
          <p:nvPr/>
        </p:nvGrpSpPr>
        <p:grpSpPr>
          <a:xfrm>
            <a:off x="2789480" y="4162753"/>
            <a:ext cx="2275689" cy="1664139"/>
            <a:chOff x="2827580" y="4492813"/>
            <a:chExt cx="2275689" cy="1664139"/>
          </a:xfrm>
        </p:grpSpPr>
        <p:sp>
          <p:nvSpPr>
            <p:cNvPr id="50" name="말풍선: 모서리가 둥근 사각형 1787">
              <a:extLst>
                <a:ext uri="{FF2B5EF4-FFF2-40B4-BE49-F238E27FC236}">
                  <a16:creationId xmlns:a16="http://schemas.microsoft.com/office/drawing/2014/main" id="{3037B5E0-2B6E-12F5-C50A-299E54102F7D}"/>
                </a:ext>
              </a:extLst>
            </p:cNvPr>
            <p:cNvSpPr/>
            <p:nvPr/>
          </p:nvSpPr>
          <p:spPr>
            <a:xfrm flipV="1">
              <a:off x="2827580" y="4492813"/>
              <a:ext cx="2169410" cy="1230217"/>
            </a:xfrm>
            <a:prstGeom prst="wedgeRoundRectCallout">
              <a:avLst>
                <a:gd name="adj1" fmla="val -10296"/>
                <a:gd name="adj2" fmla="val 67295"/>
                <a:gd name="adj3" fmla="val 1666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1" name="사각형: 둥근 모서리 1788">
              <a:extLst>
                <a:ext uri="{FF2B5EF4-FFF2-40B4-BE49-F238E27FC236}">
                  <a16:creationId xmlns:a16="http://schemas.microsoft.com/office/drawing/2014/main" id="{B8B0C5D6-5426-5AF9-CA36-636D5218F0E5}"/>
                </a:ext>
              </a:extLst>
            </p:cNvPr>
            <p:cNvSpPr/>
            <p:nvPr/>
          </p:nvSpPr>
          <p:spPr>
            <a:xfrm>
              <a:off x="3006424" y="4812833"/>
              <a:ext cx="2096845" cy="1344119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TextBox 1789">
              <a:extLst>
                <a:ext uri="{FF2B5EF4-FFF2-40B4-BE49-F238E27FC236}">
                  <a16:creationId xmlns:a16="http://schemas.microsoft.com/office/drawing/2014/main" id="{459D16AB-182D-DAA0-F0D0-D31D2F6CBFE7}"/>
                </a:ext>
              </a:extLst>
            </p:cNvPr>
            <p:cNvSpPr txBox="1"/>
            <p:nvPr/>
          </p:nvSpPr>
          <p:spPr>
            <a:xfrm>
              <a:off x="3123345" y="5069395"/>
              <a:ext cx="1863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ici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3" name="TextBox 1790">
              <a:extLst>
                <a:ext uri="{FF2B5EF4-FFF2-40B4-BE49-F238E27FC236}">
                  <a16:creationId xmlns:a16="http://schemas.microsoft.com/office/drawing/2014/main" id="{0E3912B3-8D17-BA7A-8598-4C45766A36E8}"/>
                </a:ext>
              </a:extLst>
            </p:cNvPr>
            <p:cNvSpPr txBox="1"/>
            <p:nvPr/>
          </p:nvSpPr>
          <p:spPr>
            <a:xfrm>
              <a:off x="3451125" y="4520260"/>
              <a:ext cx="15187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4">
                    <a:lumMod val="7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" name="그룹 1791">
            <a:extLst>
              <a:ext uri="{FF2B5EF4-FFF2-40B4-BE49-F238E27FC236}">
                <a16:creationId xmlns:a16="http://schemas.microsoft.com/office/drawing/2014/main" id="{36076364-026E-277E-5738-F95799DCDD5E}"/>
              </a:ext>
            </a:extLst>
          </p:cNvPr>
          <p:cNvGrpSpPr/>
          <p:nvPr/>
        </p:nvGrpSpPr>
        <p:grpSpPr>
          <a:xfrm>
            <a:off x="7053376" y="4162753"/>
            <a:ext cx="2275689" cy="1664139"/>
            <a:chOff x="7091476" y="4492813"/>
            <a:chExt cx="2275689" cy="1664139"/>
          </a:xfrm>
        </p:grpSpPr>
        <p:sp>
          <p:nvSpPr>
            <p:cNvPr id="55" name="말풍선: 모서리가 둥근 사각형 1792">
              <a:extLst>
                <a:ext uri="{FF2B5EF4-FFF2-40B4-BE49-F238E27FC236}">
                  <a16:creationId xmlns:a16="http://schemas.microsoft.com/office/drawing/2014/main" id="{7F431416-E768-37AA-4AD7-AE17BC29219F}"/>
                </a:ext>
              </a:extLst>
            </p:cNvPr>
            <p:cNvSpPr/>
            <p:nvPr/>
          </p:nvSpPr>
          <p:spPr>
            <a:xfrm flipV="1">
              <a:off x="7091476" y="4492813"/>
              <a:ext cx="2169410" cy="1230217"/>
            </a:xfrm>
            <a:prstGeom prst="wedgeRoundRectCallout">
              <a:avLst>
                <a:gd name="adj1" fmla="val -10296"/>
                <a:gd name="adj2" fmla="val 67295"/>
                <a:gd name="adj3" fmla="val 16667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6" name="사각형: 둥근 모서리 1793">
              <a:extLst>
                <a:ext uri="{FF2B5EF4-FFF2-40B4-BE49-F238E27FC236}">
                  <a16:creationId xmlns:a16="http://schemas.microsoft.com/office/drawing/2014/main" id="{0EC51476-8560-4352-1BB6-CB4537C1A6DE}"/>
                </a:ext>
              </a:extLst>
            </p:cNvPr>
            <p:cNvSpPr/>
            <p:nvPr/>
          </p:nvSpPr>
          <p:spPr>
            <a:xfrm>
              <a:off x="7270320" y="4812833"/>
              <a:ext cx="2096845" cy="134411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TextBox 1794">
              <a:extLst>
                <a:ext uri="{FF2B5EF4-FFF2-40B4-BE49-F238E27FC236}">
                  <a16:creationId xmlns:a16="http://schemas.microsoft.com/office/drawing/2014/main" id="{9EA0F62A-91ED-3CE4-70FD-1FC1167C952B}"/>
                </a:ext>
              </a:extLst>
            </p:cNvPr>
            <p:cNvSpPr txBox="1"/>
            <p:nvPr/>
          </p:nvSpPr>
          <p:spPr>
            <a:xfrm>
              <a:off x="7387241" y="5069395"/>
              <a:ext cx="1863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Votre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texte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ici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8" name="TextBox 1795">
              <a:extLst>
                <a:ext uri="{FF2B5EF4-FFF2-40B4-BE49-F238E27FC236}">
                  <a16:creationId xmlns:a16="http://schemas.microsoft.com/office/drawing/2014/main" id="{9B25584F-DACF-F8FC-CD66-D7FD4D668093}"/>
                </a:ext>
              </a:extLst>
            </p:cNvPr>
            <p:cNvSpPr txBox="1"/>
            <p:nvPr/>
          </p:nvSpPr>
          <p:spPr>
            <a:xfrm>
              <a:off x="7715021" y="4520260"/>
              <a:ext cx="15187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2">
                      <a:lumMod val="75000"/>
                    </a:schemeClr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2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2">
                      <a:lumMod val="75000"/>
                    </a:schemeClr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2">
                      <a:lumMod val="7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2">
                      <a:lumMod val="75000"/>
                    </a:schemeClr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2">
                    <a:lumMod val="7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84373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35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modelegenealogique.fr</dc:creator>
  <cp:lastModifiedBy>H1077</cp:lastModifiedBy>
  <cp:revision>1</cp:revision>
  <dcterms:created xsi:type="dcterms:W3CDTF">2025-01-27T16:48:28Z</dcterms:created>
  <dcterms:modified xsi:type="dcterms:W3CDTF">2025-01-27T17:05:42Z</dcterms:modified>
</cp:coreProperties>
</file>