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30D2C2-D502-52F1-3FF4-B2ED183801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C70800B-BEDF-286E-5C3D-BF39720967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034CB4D-78B9-B2BE-90C0-415E843AC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FCFA0-92F6-4E5B-9193-7004C4FD0B0F}" type="datetimeFigureOut">
              <a:rPr lang="es-ES" smtClean="0"/>
              <a:t>27/01/2025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507B88A-E463-E7F1-EF94-B0AD0EB3A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9EEBB2-A839-9B48-E11D-77B551F00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18F55-EDBF-4223-BFE1-993A6627AA6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7853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FCFB51-B752-01D9-E031-50334DAD2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DA54073-7AE2-DC05-388B-3DC48D5D41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5F4CDB0-01DE-6852-2D8B-FFFBB5630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FCFA0-92F6-4E5B-9193-7004C4FD0B0F}" type="datetimeFigureOut">
              <a:rPr lang="es-ES" smtClean="0"/>
              <a:t>27/01/2025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FECF33B-2AE6-97F7-5ADD-8E91E47F0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E671604-979B-A0AA-7C67-709986478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18F55-EDBF-4223-BFE1-993A6627AA6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3864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CC9ACA6-76E5-67AB-5289-1D97C638F7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415CD30-E419-0B7C-2662-FB384EC033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17E802D-EAFE-71CF-C348-2C33ED3B8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FCFA0-92F6-4E5B-9193-7004C4FD0B0F}" type="datetimeFigureOut">
              <a:rPr lang="es-ES" smtClean="0"/>
              <a:t>27/01/2025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620BDFD-9905-04C4-0173-F962B6D62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B75A472-2727-8780-9533-6E1EF1319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18F55-EDBF-4223-BFE1-993A6627AA6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64872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2210A0-E080-7D9E-4DDC-8ADDED7A8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90E9E3A-D6D3-711A-0A1F-0A8D428209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8C54259-77E0-E585-2332-D4CA50251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FCFA0-92F6-4E5B-9193-7004C4FD0B0F}" type="datetimeFigureOut">
              <a:rPr lang="es-ES" smtClean="0"/>
              <a:t>27/01/2025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7C7757C-C9CB-1ADD-DD08-22BC3ECA4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E85CF9C-A500-9838-00B0-2E296DAE8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18F55-EDBF-4223-BFE1-993A6627AA6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2885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65D67F-B952-F3B6-0AAC-E72A71A42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5A18600-E2A1-582C-4980-46D3FB7E66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66414F0-8375-84A4-9BCA-A1864E08D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FCFA0-92F6-4E5B-9193-7004C4FD0B0F}" type="datetimeFigureOut">
              <a:rPr lang="es-ES" smtClean="0"/>
              <a:t>27/01/2025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8F7E363-2BD0-ACFB-698D-3C67602AB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5B6A1D6-8977-7A31-16C4-B75BF30D9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18F55-EDBF-4223-BFE1-993A6627AA6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248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92CD70-950C-ADD0-1810-5B9D76859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BD3CA91-AE03-5DE4-96F8-7BD6DF40F7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F78BC5C-B9C9-1971-42AC-9FF39DC73F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5A8A4F-5901-F0F6-227C-378D9786A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FCFA0-92F6-4E5B-9193-7004C4FD0B0F}" type="datetimeFigureOut">
              <a:rPr lang="es-ES" smtClean="0"/>
              <a:t>27/01/2025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8B34FE3-BF40-539D-E15D-025EA9ACE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58B2625-E0C1-F38E-6B91-4387819D7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18F55-EDBF-4223-BFE1-993A6627AA6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3271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FAB080-FC0E-F943-7C8F-6D3C0FFC6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7D04AB7-8BD2-0069-76A2-DAA821AF33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8D191E5-659E-7C44-AD5A-00ADD30693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189D510-F610-8F68-C162-AD2D96C6B6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83760D0-B189-68DF-0DA6-A30AD28974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CD30E87-8387-A7FF-B683-E281AD8BB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FCFA0-92F6-4E5B-9193-7004C4FD0B0F}" type="datetimeFigureOut">
              <a:rPr lang="es-ES" smtClean="0"/>
              <a:t>27/01/2025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F41A977-2235-4D56-3992-CCAB2B107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45EAFB1-5CC8-BC82-732D-F07E5CE8C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18F55-EDBF-4223-BFE1-993A6627AA6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3105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C21027-0860-22F3-B73D-AED943B78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854A7DE-600D-F500-6073-3EFE88A33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FCFA0-92F6-4E5B-9193-7004C4FD0B0F}" type="datetimeFigureOut">
              <a:rPr lang="es-ES" smtClean="0"/>
              <a:t>27/01/2025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477BE7B-F4AC-0A05-5BF2-B4D8E26B7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9BDEACC-FA9B-D629-37E9-8D60AA286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18F55-EDBF-4223-BFE1-993A6627AA6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5863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BF44EE4-DDC8-D6FC-A9A7-31218301C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FCFA0-92F6-4E5B-9193-7004C4FD0B0F}" type="datetimeFigureOut">
              <a:rPr lang="es-ES" smtClean="0"/>
              <a:t>27/01/2025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F64EF46-9FDE-CEEB-2803-1A0131283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FA603D8-AB4B-F1AF-7EA0-53A894E61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18F55-EDBF-4223-BFE1-993A6627AA6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0429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291B72-205B-2B39-DCA3-1C3B84DBA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1F4BE-3924-DB28-4C29-3F70025060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11E6713-5CDA-F15C-EFFA-CBEFD26F5B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4AD4858-C365-4C89-B669-7F739D3E6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FCFA0-92F6-4E5B-9193-7004C4FD0B0F}" type="datetimeFigureOut">
              <a:rPr lang="es-ES" smtClean="0"/>
              <a:t>27/01/2025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6DB87E9-7854-1808-7929-43B0F332B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0269BA2-ED3A-EA44-D13F-58CB5854A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18F55-EDBF-4223-BFE1-993A6627AA6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6717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C7B310-8E62-1BBA-596D-833C22512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15CF69C-F0E5-26DF-161E-178F175202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43D3D50-17A8-BCAF-F4F9-166C6C919E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2466C27-2A81-748E-AE2E-35BA97288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FCFA0-92F6-4E5B-9193-7004C4FD0B0F}" type="datetimeFigureOut">
              <a:rPr lang="es-ES" smtClean="0"/>
              <a:t>27/01/2025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30353A3-0394-1831-ECCC-5D61C75B1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D5527D8-ABA2-E40E-409C-3650A43B7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18F55-EDBF-4223-BFE1-993A6627AA6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7774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CDECE6B-A733-D47C-774A-3F78C3CE0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0DF260D-5322-DE3A-7F64-D17732A559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4E5B63A-1C74-4CA0-3D4F-D4076A1620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BFCFA0-92F6-4E5B-9193-7004C4FD0B0F}" type="datetimeFigureOut">
              <a:rPr lang="es-ES" smtClean="0"/>
              <a:t>27/01/2025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D289036-5142-01E0-1DFC-C4FF53D5D5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B02A124-8D23-B072-4DEC-6106B5AD9F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A18F55-EDBF-4223-BFE1-993A6627AA6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3918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1855">
            <a:extLst>
              <a:ext uri="{FF2B5EF4-FFF2-40B4-BE49-F238E27FC236}">
                <a16:creationId xmlns:a16="http://schemas.microsoft.com/office/drawing/2014/main" id="{17BF6936-D1C9-DD66-AF37-2A76ACF2175A}"/>
              </a:ext>
            </a:extLst>
          </p:cNvPr>
          <p:cNvGrpSpPr/>
          <p:nvPr/>
        </p:nvGrpSpPr>
        <p:grpSpPr>
          <a:xfrm>
            <a:off x="9594040" y="3500764"/>
            <a:ext cx="1765268" cy="2090949"/>
            <a:chOff x="9568362" y="3962988"/>
            <a:chExt cx="1765268" cy="2090949"/>
          </a:xfrm>
        </p:grpSpPr>
        <p:sp>
          <p:nvSpPr>
            <p:cNvPr id="5" name="사각형: 둥근 모서리 1856">
              <a:extLst>
                <a:ext uri="{FF2B5EF4-FFF2-40B4-BE49-F238E27FC236}">
                  <a16:creationId xmlns:a16="http://schemas.microsoft.com/office/drawing/2014/main" id="{0131483B-D69C-D574-90CA-6E9DDD2F50F0}"/>
                </a:ext>
              </a:extLst>
            </p:cNvPr>
            <p:cNvSpPr/>
            <p:nvPr/>
          </p:nvSpPr>
          <p:spPr>
            <a:xfrm>
              <a:off x="9568362" y="3962988"/>
              <a:ext cx="1765268" cy="523311"/>
            </a:xfrm>
            <a:prstGeom prst="roundRect">
              <a:avLst>
                <a:gd name="adj" fmla="val 50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직사각형 1857">
              <a:extLst>
                <a:ext uri="{FF2B5EF4-FFF2-40B4-BE49-F238E27FC236}">
                  <a16:creationId xmlns:a16="http://schemas.microsoft.com/office/drawing/2014/main" id="{61F64809-BE34-F14D-7631-ACFA4A80C4B9}"/>
                </a:ext>
              </a:extLst>
            </p:cNvPr>
            <p:cNvSpPr/>
            <p:nvPr/>
          </p:nvSpPr>
          <p:spPr>
            <a:xfrm>
              <a:off x="9568518" y="5981937"/>
              <a:ext cx="1764956" cy="7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7" name="Group 66">
            <a:extLst>
              <a:ext uri="{FF2B5EF4-FFF2-40B4-BE49-F238E27FC236}">
                <a16:creationId xmlns:a16="http://schemas.microsoft.com/office/drawing/2014/main" id="{6A4F1B41-9ACC-B62C-465C-962503F1D49C}"/>
              </a:ext>
            </a:extLst>
          </p:cNvPr>
          <p:cNvGrpSpPr/>
          <p:nvPr/>
        </p:nvGrpSpPr>
        <p:grpSpPr>
          <a:xfrm>
            <a:off x="9594040" y="4131798"/>
            <a:ext cx="1765268" cy="553998"/>
            <a:chOff x="3017861" y="4283314"/>
            <a:chExt cx="1917633" cy="553998"/>
          </a:xfrm>
        </p:grpSpPr>
        <p:sp>
          <p:nvSpPr>
            <p:cNvPr id="8" name="TextBox 1859">
              <a:extLst>
                <a:ext uri="{FF2B5EF4-FFF2-40B4-BE49-F238E27FC236}">
                  <a16:creationId xmlns:a16="http://schemas.microsoft.com/office/drawing/2014/main" id="{D3EC90D6-B1AF-53C8-8D96-0C7EF257FF6D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Votre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texte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est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ici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" name="TextBox 1860">
              <a:extLst>
                <a:ext uri="{FF2B5EF4-FFF2-40B4-BE49-F238E27FC236}">
                  <a16:creationId xmlns:a16="http://schemas.microsoft.com/office/drawing/2014/main" id="{101453DF-AAC0-6263-BC6D-A944201E5F07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 err="1">
                  <a:solidFill>
                    <a:schemeClr val="accent1"/>
                  </a:solidFill>
                  <a:cs typeface="Arial" pitchFamily="34" charset="0"/>
                </a:rPr>
                <a:t>Ajouter</a:t>
              </a:r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 un </a:t>
              </a:r>
              <a:r>
                <a:rPr lang="en-US" altLang="ko-KR" sz="1400" b="1" dirty="0" err="1">
                  <a:solidFill>
                    <a:schemeClr val="accent1"/>
                  </a:solidFill>
                  <a:cs typeface="Arial" pitchFamily="34" charset="0"/>
                </a:rPr>
                <a:t>texte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0" name="그룹 1861">
            <a:extLst>
              <a:ext uri="{FF2B5EF4-FFF2-40B4-BE49-F238E27FC236}">
                <a16:creationId xmlns:a16="http://schemas.microsoft.com/office/drawing/2014/main" id="{B3833D29-8E75-D5C1-7032-4172177B3B63}"/>
              </a:ext>
            </a:extLst>
          </p:cNvPr>
          <p:cNvGrpSpPr/>
          <p:nvPr/>
        </p:nvGrpSpPr>
        <p:grpSpPr>
          <a:xfrm>
            <a:off x="7403702" y="3500764"/>
            <a:ext cx="1765268" cy="2090949"/>
            <a:chOff x="7378024" y="3962988"/>
            <a:chExt cx="1765268" cy="2090949"/>
          </a:xfrm>
          <a:solidFill>
            <a:schemeClr val="accent2"/>
          </a:solidFill>
        </p:grpSpPr>
        <p:sp>
          <p:nvSpPr>
            <p:cNvPr id="11" name="사각형: 둥근 모서리 1862">
              <a:extLst>
                <a:ext uri="{FF2B5EF4-FFF2-40B4-BE49-F238E27FC236}">
                  <a16:creationId xmlns:a16="http://schemas.microsoft.com/office/drawing/2014/main" id="{E30C7898-D880-3DD0-94FA-99834C14C011}"/>
                </a:ext>
              </a:extLst>
            </p:cNvPr>
            <p:cNvSpPr/>
            <p:nvPr/>
          </p:nvSpPr>
          <p:spPr>
            <a:xfrm>
              <a:off x="7378024" y="3962988"/>
              <a:ext cx="1765268" cy="523311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직사각형 1863">
              <a:extLst>
                <a:ext uri="{FF2B5EF4-FFF2-40B4-BE49-F238E27FC236}">
                  <a16:creationId xmlns:a16="http://schemas.microsoft.com/office/drawing/2014/main" id="{F7DE0DA7-27E7-FAE7-FA27-C3A2EFBC8725}"/>
                </a:ext>
              </a:extLst>
            </p:cNvPr>
            <p:cNvSpPr/>
            <p:nvPr/>
          </p:nvSpPr>
          <p:spPr>
            <a:xfrm>
              <a:off x="7378180" y="5981937"/>
              <a:ext cx="1764956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3" name="Group 66">
            <a:extLst>
              <a:ext uri="{FF2B5EF4-FFF2-40B4-BE49-F238E27FC236}">
                <a16:creationId xmlns:a16="http://schemas.microsoft.com/office/drawing/2014/main" id="{7A4683D4-1A4A-A94F-4FCE-B7C7613A9942}"/>
              </a:ext>
            </a:extLst>
          </p:cNvPr>
          <p:cNvGrpSpPr/>
          <p:nvPr/>
        </p:nvGrpSpPr>
        <p:grpSpPr>
          <a:xfrm>
            <a:off x="7403702" y="4131798"/>
            <a:ext cx="1765268" cy="553998"/>
            <a:chOff x="3017861" y="4283314"/>
            <a:chExt cx="1917633" cy="553998"/>
          </a:xfrm>
        </p:grpSpPr>
        <p:sp>
          <p:nvSpPr>
            <p:cNvPr id="14" name="TextBox 1865">
              <a:extLst>
                <a:ext uri="{FF2B5EF4-FFF2-40B4-BE49-F238E27FC236}">
                  <a16:creationId xmlns:a16="http://schemas.microsoft.com/office/drawing/2014/main" id="{0D98D23E-A56E-86DD-A50D-FB7BAE6E0436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Votre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texte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est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ici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" name="TextBox 1866">
              <a:extLst>
                <a:ext uri="{FF2B5EF4-FFF2-40B4-BE49-F238E27FC236}">
                  <a16:creationId xmlns:a16="http://schemas.microsoft.com/office/drawing/2014/main" id="{48CE9D12-3402-BCE0-6DE3-737553919FFD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 err="1">
                  <a:solidFill>
                    <a:schemeClr val="accent2"/>
                  </a:solidFill>
                  <a:cs typeface="Arial" pitchFamily="34" charset="0"/>
                </a:rPr>
                <a:t>Ajouter</a:t>
              </a:r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 un </a:t>
              </a:r>
              <a:r>
                <a:rPr lang="en-US" altLang="ko-KR" sz="1400" b="1" dirty="0" err="1">
                  <a:solidFill>
                    <a:schemeClr val="accent2"/>
                  </a:solidFill>
                  <a:cs typeface="Arial" pitchFamily="34" charset="0"/>
                </a:rPr>
                <a:t>texte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sp>
        <p:nvSpPr>
          <p:cNvPr id="16" name="타원 1867">
            <a:extLst>
              <a:ext uri="{FF2B5EF4-FFF2-40B4-BE49-F238E27FC236}">
                <a16:creationId xmlns:a16="http://schemas.microsoft.com/office/drawing/2014/main" id="{EF7D5EF2-BD94-487C-EB11-C9F26EE2D190}"/>
              </a:ext>
            </a:extLst>
          </p:cNvPr>
          <p:cNvSpPr>
            <a:spLocks/>
          </p:cNvSpPr>
          <p:nvPr/>
        </p:nvSpPr>
        <p:spPr>
          <a:xfrm>
            <a:off x="7746336" y="1679920"/>
            <a:ext cx="1080000" cy="10800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7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 w="63500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soft" dir="t"/>
          </a:scene3d>
          <a:sp3d prstMaterial="plastic">
            <a:bevelT w="152400" h="381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7" name="타원 1868">
            <a:extLst>
              <a:ext uri="{FF2B5EF4-FFF2-40B4-BE49-F238E27FC236}">
                <a16:creationId xmlns:a16="http://schemas.microsoft.com/office/drawing/2014/main" id="{7FCCE0B8-6D98-8A8F-1564-07E3656CA0CD}"/>
              </a:ext>
            </a:extLst>
          </p:cNvPr>
          <p:cNvSpPr>
            <a:spLocks/>
          </p:cNvSpPr>
          <p:nvPr/>
        </p:nvSpPr>
        <p:spPr>
          <a:xfrm>
            <a:off x="5556000" y="1679920"/>
            <a:ext cx="1080000" cy="10800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7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 w="63500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soft" dir="t"/>
          </a:scene3d>
          <a:sp3d prstMaterial="plastic">
            <a:bevelT w="152400" h="381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18" name="그룹 1869">
            <a:extLst>
              <a:ext uri="{FF2B5EF4-FFF2-40B4-BE49-F238E27FC236}">
                <a16:creationId xmlns:a16="http://schemas.microsoft.com/office/drawing/2014/main" id="{80C9825A-6853-403E-AAC1-0FA331D8EAE3}"/>
              </a:ext>
            </a:extLst>
          </p:cNvPr>
          <p:cNvGrpSpPr/>
          <p:nvPr/>
        </p:nvGrpSpPr>
        <p:grpSpPr>
          <a:xfrm>
            <a:off x="5213366" y="3500764"/>
            <a:ext cx="1765268" cy="2090949"/>
            <a:chOff x="5187688" y="3962988"/>
            <a:chExt cx="1765268" cy="2090949"/>
          </a:xfrm>
          <a:solidFill>
            <a:schemeClr val="accent3"/>
          </a:solidFill>
        </p:grpSpPr>
        <p:sp>
          <p:nvSpPr>
            <p:cNvPr id="19" name="사각형: 둥근 모서리 1870">
              <a:extLst>
                <a:ext uri="{FF2B5EF4-FFF2-40B4-BE49-F238E27FC236}">
                  <a16:creationId xmlns:a16="http://schemas.microsoft.com/office/drawing/2014/main" id="{387B6D38-710D-8D74-CFA9-1E2E10D2D3C8}"/>
                </a:ext>
              </a:extLst>
            </p:cNvPr>
            <p:cNvSpPr/>
            <p:nvPr/>
          </p:nvSpPr>
          <p:spPr>
            <a:xfrm>
              <a:off x="5187688" y="3962988"/>
              <a:ext cx="1765268" cy="523311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직사각형 1871">
              <a:extLst>
                <a:ext uri="{FF2B5EF4-FFF2-40B4-BE49-F238E27FC236}">
                  <a16:creationId xmlns:a16="http://schemas.microsoft.com/office/drawing/2014/main" id="{ABF2DD26-C706-555D-00AF-E93373AA20FF}"/>
                </a:ext>
              </a:extLst>
            </p:cNvPr>
            <p:cNvSpPr/>
            <p:nvPr/>
          </p:nvSpPr>
          <p:spPr>
            <a:xfrm>
              <a:off x="5187844" y="5981937"/>
              <a:ext cx="1764956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1" name="Group 66">
            <a:extLst>
              <a:ext uri="{FF2B5EF4-FFF2-40B4-BE49-F238E27FC236}">
                <a16:creationId xmlns:a16="http://schemas.microsoft.com/office/drawing/2014/main" id="{3454E1C1-8B82-2684-BD9C-E40970861B1F}"/>
              </a:ext>
            </a:extLst>
          </p:cNvPr>
          <p:cNvGrpSpPr/>
          <p:nvPr/>
        </p:nvGrpSpPr>
        <p:grpSpPr>
          <a:xfrm>
            <a:off x="5213366" y="4131798"/>
            <a:ext cx="1765268" cy="553998"/>
            <a:chOff x="3017861" y="4283314"/>
            <a:chExt cx="1917633" cy="553998"/>
          </a:xfrm>
        </p:grpSpPr>
        <p:sp>
          <p:nvSpPr>
            <p:cNvPr id="22" name="TextBox 1873">
              <a:extLst>
                <a:ext uri="{FF2B5EF4-FFF2-40B4-BE49-F238E27FC236}">
                  <a16:creationId xmlns:a16="http://schemas.microsoft.com/office/drawing/2014/main" id="{C9B8E64F-F0D5-92A1-056B-55BC8A925ECD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Votre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texte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est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ici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" name="TextBox 1874">
              <a:extLst>
                <a:ext uri="{FF2B5EF4-FFF2-40B4-BE49-F238E27FC236}">
                  <a16:creationId xmlns:a16="http://schemas.microsoft.com/office/drawing/2014/main" id="{BE2F88B4-A82E-3C15-68CF-47B0CD5A4B9C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 err="1">
                  <a:solidFill>
                    <a:schemeClr val="accent3"/>
                  </a:solidFill>
                  <a:cs typeface="Arial" pitchFamily="34" charset="0"/>
                </a:rPr>
                <a:t>Ajouter</a:t>
              </a:r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 un </a:t>
              </a:r>
              <a:r>
                <a:rPr lang="en-US" altLang="ko-KR" sz="1400" b="1" dirty="0" err="1">
                  <a:solidFill>
                    <a:schemeClr val="accent3"/>
                  </a:solidFill>
                  <a:cs typeface="Arial" pitchFamily="34" charset="0"/>
                </a:rPr>
                <a:t>texte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sp>
        <p:nvSpPr>
          <p:cNvPr id="24" name="타원 1875">
            <a:extLst>
              <a:ext uri="{FF2B5EF4-FFF2-40B4-BE49-F238E27FC236}">
                <a16:creationId xmlns:a16="http://schemas.microsoft.com/office/drawing/2014/main" id="{A1B5DD7D-5668-FDD1-A05E-19FEBE1F0921}"/>
              </a:ext>
            </a:extLst>
          </p:cNvPr>
          <p:cNvSpPr>
            <a:spLocks/>
          </p:cNvSpPr>
          <p:nvPr/>
        </p:nvSpPr>
        <p:spPr>
          <a:xfrm>
            <a:off x="3365664" y="1679920"/>
            <a:ext cx="1080000" cy="10800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7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 w="63500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soft" dir="t"/>
          </a:scene3d>
          <a:sp3d prstMaterial="plastic">
            <a:bevelT w="152400" h="381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25" name="그룹 1876">
            <a:extLst>
              <a:ext uri="{FF2B5EF4-FFF2-40B4-BE49-F238E27FC236}">
                <a16:creationId xmlns:a16="http://schemas.microsoft.com/office/drawing/2014/main" id="{BF8D8C4D-A95E-AF1E-B8F5-936A6B4471E6}"/>
              </a:ext>
            </a:extLst>
          </p:cNvPr>
          <p:cNvGrpSpPr/>
          <p:nvPr/>
        </p:nvGrpSpPr>
        <p:grpSpPr>
          <a:xfrm>
            <a:off x="3023030" y="3500764"/>
            <a:ext cx="1765268" cy="2090949"/>
            <a:chOff x="2997352" y="3962988"/>
            <a:chExt cx="1765268" cy="2090949"/>
          </a:xfrm>
          <a:solidFill>
            <a:schemeClr val="accent4"/>
          </a:solidFill>
        </p:grpSpPr>
        <p:sp>
          <p:nvSpPr>
            <p:cNvPr id="26" name="사각형: 둥근 모서리 1877">
              <a:extLst>
                <a:ext uri="{FF2B5EF4-FFF2-40B4-BE49-F238E27FC236}">
                  <a16:creationId xmlns:a16="http://schemas.microsoft.com/office/drawing/2014/main" id="{1F664A14-65FD-2198-9EFE-2C75C5792984}"/>
                </a:ext>
              </a:extLst>
            </p:cNvPr>
            <p:cNvSpPr/>
            <p:nvPr/>
          </p:nvSpPr>
          <p:spPr>
            <a:xfrm>
              <a:off x="2997352" y="3962988"/>
              <a:ext cx="1765268" cy="523311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직사각형 1878">
              <a:extLst>
                <a:ext uri="{FF2B5EF4-FFF2-40B4-BE49-F238E27FC236}">
                  <a16:creationId xmlns:a16="http://schemas.microsoft.com/office/drawing/2014/main" id="{115BAFA0-16D3-C0B8-C342-A8D20C1ACE27}"/>
                </a:ext>
              </a:extLst>
            </p:cNvPr>
            <p:cNvSpPr/>
            <p:nvPr/>
          </p:nvSpPr>
          <p:spPr>
            <a:xfrm>
              <a:off x="2997508" y="5981937"/>
              <a:ext cx="1764956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8" name="Group 66">
            <a:extLst>
              <a:ext uri="{FF2B5EF4-FFF2-40B4-BE49-F238E27FC236}">
                <a16:creationId xmlns:a16="http://schemas.microsoft.com/office/drawing/2014/main" id="{27D27AEA-A184-FA34-481E-7F73B442FFD4}"/>
              </a:ext>
            </a:extLst>
          </p:cNvPr>
          <p:cNvGrpSpPr/>
          <p:nvPr/>
        </p:nvGrpSpPr>
        <p:grpSpPr>
          <a:xfrm>
            <a:off x="3023030" y="4131798"/>
            <a:ext cx="1765268" cy="553998"/>
            <a:chOff x="3017861" y="4283314"/>
            <a:chExt cx="1917633" cy="553998"/>
          </a:xfrm>
        </p:grpSpPr>
        <p:sp>
          <p:nvSpPr>
            <p:cNvPr id="29" name="TextBox 1880">
              <a:extLst>
                <a:ext uri="{FF2B5EF4-FFF2-40B4-BE49-F238E27FC236}">
                  <a16:creationId xmlns:a16="http://schemas.microsoft.com/office/drawing/2014/main" id="{EE112CB6-E02D-EE5E-6C42-DB0E0418BC83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Votre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texte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est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ici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" name="TextBox 1881">
              <a:extLst>
                <a:ext uri="{FF2B5EF4-FFF2-40B4-BE49-F238E27FC236}">
                  <a16:creationId xmlns:a16="http://schemas.microsoft.com/office/drawing/2014/main" id="{A4039BA6-F22C-DB86-7334-2445EC9A61C1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 err="1">
                  <a:solidFill>
                    <a:schemeClr val="accent4"/>
                  </a:solidFill>
                  <a:cs typeface="Arial" pitchFamily="34" charset="0"/>
                </a:rPr>
                <a:t>Ajouter</a:t>
              </a:r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 un </a:t>
              </a:r>
              <a:r>
                <a:rPr lang="en-US" altLang="ko-KR" sz="1400" b="1" dirty="0" err="1">
                  <a:solidFill>
                    <a:schemeClr val="accent4"/>
                  </a:solidFill>
                  <a:cs typeface="Arial" pitchFamily="34" charset="0"/>
                </a:rPr>
                <a:t>texte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sp>
        <p:nvSpPr>
          <p:cNvPr id="31" name="타원 1882">
            <a:extLst>
              <a:ext uri="{FF2B5EF4-FFF2-40B4-BE49-F238E27FC236}">
                <a16:creationId xmlns:a16="http://schemas.microsoft.com/office/drawing/2014/main" id="{35909C23-BF47-96B3-F928-2BD74EED1918}"/>
              </a:ext>
            </a:extLst>
          </p:cNvPr>
          <p:cNvSpPr>
            <a:spLocks/>
          </p:cNvSpPr>
          <p:nvPr/>
        </p:nvSpPr>
        <p:spPr>
          <a:xfrm>
            <a:off x="1175328" y="1679920"/>
            <a:ext cx="1080000" cy="10800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7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 w="63500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soft" dir="t"/>
          </a:scene3d>
          <a:sp3d prstMaterial="plastic">
            <a:bevelT w="152400" h="381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32" name="그룹 1883">
            <a:extLst>
              <a:ext uri="{FF2B5EF4-FFF2-40B4-BE49-F238E27FC236}">
                <a16:creationId xmlns:a16="http://schemas.microsoft.com/office/drawing/2014/main" id="{6915873E-CA8F-D6EE-841F-575FFF782C9B}"/>
              </a:ext>
            </a:extLst>
          </p:cNvPr>
          <p:cNvGrpSpPr/>
          <p:nvPr/>
        </p:nvGrpSpPr>
        <p:grpSpPr>
          <a:xfrm>
            <a:off x="5370443" y="1494364"/>
            <a:ext cx="1451114" cy="2006400"/>
            <a:chOff x="5344765" y="1956588"/>
            <a:chExt cx="1451114" cy="2006400"/>
          </a:xfrm>
        </p:grpSpPr>
        <p:sp>
          <p:nvSpPr>
            <p:cNvPr id="33" name="타원 1884">
              <a:extLst>
                <a:ext uri="{FF2B5EF4-FFF2-40B4-BE49-F238E27FC236}">
                  <a16:creationId xmlns:a16="http://schemas.microsoft.com/office/drawing/2014/main" id="{AC3C328B-7A54-A96C-EEA4-229BEB87DC59}"/>
                </a:ext>
              </a:extLst>
            </p:cNvPr>
            <p:cNvSpPr/>
            <p:nvPr/>
          </p:nvSpPr>
          <p:spPr>
            <a:xfrm>
              <a:off x="5344765" y="1956588"/>
              <a:ext cx="1451114" cy="1451112"/>
            </a:xfrm>
            <a:prstGeom prst="ellipse">
              <a:avLst/>
            </a:prstGeom>
            <a:noFill/>
            <a:ln w="127000" cap="sq" cmpd="thickThin">
              <a:solidFill>
                <a:schemeClr val="accent3"/>
              </a:solidFill>
              <a:prstDash val="solid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34" name="직선 연결선 1885">
              <a:extLst>
                <a:ext uri="{FF2B5EF4-FFF2-40B4-BE49-F238E27FC236}">
                  <a16:creationId xmlns:a16="http://schemas.microsoft.com/office/drawing/2014/main" id="{E4901045-FADA-324D-897F-F70ADF6E906A}"/>
                </a:ext>
              </a:extLst>
            </p:cNvPr>
            <p:cNvCxnSpPr>
              <a:cxnSpLocks/>
            </p:cNvCxnSpPr>
            <p:nvPr/>
          </p:nvCxnSpPr>
          <p:spPr>
            <a:xfrm>
              <a:off x="6070322" y="3407700"/>
              <a:ext cx="0" cy="555288"/>
            </a:xfrm>
            <a:prstGeom prst="line">
              <a:avLst/>
            </a:prstGeom>
            <a:ln w="38100">
              <a:solidFill>
                <a:schemeClr val="accent3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그룹 1886">
            <a:extLst>
              <a:ext uri="{FF2B5EF4-FFF2-40B4-BE49-F238E27FC236}">
                <a16:creationId xmlns:a16="http://schemas.microsoft.com/office/drawing/2014/main" id="{6F11C42E-C5C7-ABB5-F245-96CB5B207B1F}"/>
              </a:ext>
            </a:extLst>
          </p:cNvPr>
          <p:cNvGrpSpPr/>
          <p:nvPr/>
        </p:nvGrpSpPr>
        <p:grpSpPr>
          <a:xfrm>
            <a:off x="9751117" y="1494364"/>
            <a:ext cx="1451114" cy="2006400"/>
            <a:chOff x="9725439" y="1956588"/>
            <a:chExt cx="1451114" cy="2006400"/>
          </a:xfrm>
        </p:grpSpPr>
        <p:grpSp>
          <p:nvGrpSpPr>
            <p:cNvPr id="36" name="그룹 1887">
              <a:extLst>
                <a:ext uri="{FF2B5EF4-FFF2-40B4-BE49-F238E27FC236}">
                  <a16:creationId xmlns:a16="http://schemas.microsoft.com/office/drawing/2014/main" id="{A793277F-7E05-54ED-1C54-9D6FAE145898}"/>
                </a:ext>
              </a:extLst>
            </p:cNvPr>
            <p:cNvGrpSpPr/>
            <p:nvPr/>
          </p:nvGrpSpPr>
          <p:grpSpPr>
            <a:xfrm>
              <a:off x="9725439" y="1956588"/>
              <a:ext cx="1451114" cy="1451112"/>
              <a:chOff x="4644886" y="2445027"/>
              <a:chExt cx="1451114" cy="1451112"/>
            </a:xfrm>
          </p:grpSpPr>
          <p:sp>
            <p:nvSpPr>
              <p:cNvPr id="38" name="타원 1889">
                <a:extLst>
                  <a:ext uri="{FF2B5EF4-FFF2-40B4-BE49-F238E27FC236}">
                    <a16:creationId xmlns:a16="http://schemas.microsoft.com/office/drawing/2014/main" id="{E8252BE2-EBDE-ECE3-6E27-39929531E5FC}"/>
                  </a:ext>
                </a:extLst>
              </p:cNvPr>
              <p:cNvSpPr/>
              <p:nvPr/>
            </p:nvSpPr>
            <p:spPr>
              <a:xfrm>
                <a:off x="4644886" y="2445027"/>
                <a:ext cx="1451114" cy="1451112"/>
              </a:xfrm>
              <a:prstGeom prst="ellipse">
                <a:avLst/>
              </a:prstGeom>
              <a:noFill/>
              <a:ln w="127000" cap="sq" cmpd="thickThin">
                <a:solidFill>
                  <a:schemeClr val="accent1"/>
                </a:solidFill>
                <a:prstDash val="solid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9" name="타원 1890">
                <a:extLst>
                  <a:ext uri="{FF2B5EF4-FFF2-40B4-BE49-F238E27FC236}">
                    <a16:creationId xmlns:a16="http://schemas.microsoft.com/office/drawing/2014/main" id="{5EB22BBF-821C-34B7-3415-77CF154BB3E9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4830443" y="2630583"/>
                <a:ext cx="1080000" cy="10800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87000"/>
                    </a:schemeClr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 w="63500"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soft" dir="t"/>
              </a:scene3d>
              <a:sp3d prstMaterial="plastic">
                <a:bevelT w="152400" h="38100"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sz="280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  <p:cxnSp>
          <p:nvCxnSpPr>
            <p:cNvPr id="37" name="직선 연결선 1888">
              <a:extLst>
                <a:ext uri="{FF2B5EF4-FFF2-40B4-BE49-F238E27FC236}">
                  <a16:creationId xmlns:a16="http://schemas.microsoft.com/office/drawing/2014/main" id="{43A939B1-14A7-D699-4043-0306E7A85D76}"/>
                </a:ext>
              </a:extLst>
            </p:cNvPr>
            <p:cNvCxnSpPr>
              <a:cxnSpLocks/>
            </p:cNvCxnSpPr>
            <p:nvPr/>
          </p:nvCxnSpPr>
          <p:spPr>
            <a:xfrm>
              <a:off x="10450996" y="3407700"/>
              <a:ext cx="0" cy="555288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그룹 1891">
            <a:extLst>
              <a:ext uri="{FF2B5EF4-FFF2-40B4-BE49-F238E27FC236}">
                <a16:creationId xmlns:a16="http://schemas.microsoft.com/office/drawing/2014/main" id="{D8940A85-476A-7AA2-391A-5B72F08670F4}"/>
              </a:ext>
            </a:extLst>
          </p:cNvPr>
          <p:cNvGrpSpPr/>
          <p:nvPr/>
        </p:nvGrpSpPr>
        <p:grpSpPr>
          <a:xfrm>
            <a:off x="7560779" y="1494364"/>
            <a:ext cx="1451114" cy="2006400"/>
            <a:chOff x="7535101" y="1956588"/>
            <a:chExt cx="1451114" cy="2006400"/>
          </a:xfrm>
        </p:grpSpPr>
        <p:sp>
          <p:nvSpPr>
            <p:cNvPr id="41" name="타원 1892">
              <a:extLst>
                <a:ext uri="{FF2B5EF4-FFF2-40B4-BE49-F238E27FC236}">
                  <a16:creationId xmlns:a16="http://schemas.microsoft.com/office/drawing/2014/main" id="{2B469018-0320-5E82-5280-6B79F712B35A}"/>
                </a:ext>
              </a:extLst>
            </p:cNvPr>
            <p:cNvSpPr/>
            <p:nvPr/>
          </p:nvSpPr>
          <p:spPr>
            <a:xfrm>
              <a:off x="7535101" y="1956588"/>
              <a:ext cx="1451114" cy="1451112"/>
            </a:xfrm>
            <a:prstGeom prst="ellipse">
              <a:avLst/>
            </a:prstGeom>
            <a:noFill/>
            <a:ln w="127000" cap="sq" cmpd="thickThin">
              <a:solidFill>
                <a:schemeClr val="accent2"/>
              </a:solidFill>
              <a:prstDash val="solid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42" name="직선 연결선 1893">
              <a:extLst>
                <a:ext uri="{FF2B5EF4-FFF2-40B4-BE49-F238E27FC236}">
                  <a16:creationId xmlns:a16="http://schemas.microsoft.com/office/drawing/2014/main" id="{F140F5DA-51E0-A29D-C3A2-A661373728B7}"/>
                </a:ext>
              </a:extLst>
            </p:cNvPr>
            <p:cNvCxnSpPr>
              <a:cxnSpLocks/>
            </p:cNvCxnSpPr>
            <p:nvPr/>
          </p:nvCxnSpPr>
          <p:spPr>
            <a:xfrm>
              <a:off x="8260658" y="3407700"/>
              <a:ext cx="0" cy="555288"/>
            </a:xfrm>
            <a:prstGeom prst="line">
              <a:avLst/>
            </a:prstGeom>
            <a:ln w="38100">
              <a:solidFill>
                <a:schemeClr val="accent2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그룹 1894">
            <a:extLst>
              <a:ext uri="{FF2B5EF4-FFF2-40B4-BE49-F238E27FC236}">
                <a16:creationId xmlns:a16="http://schemas.microsoft.com/office/drawing/2014/main" id="{3E33D221-4569-59D7-EBC7-BB8CB6ABB1E6}"/>
              </a:ext>
            </a:extLst>
          </p:cNvPr>
          <p:cNvGrpSpPr/>
          <p:nvPr/>
        </p:nvGrpSpPr>
        <p:grpSpPr>
          <a:xfrm>
            <a:off x="3180107" y="1494364"/>
            <a:ext cx="1451114" cy="2006400"/>
            <a:chOff x="3154429" y="1956588"/>
            <a:chExt cx="1451114" cy="2006400"/>
          </a:xfrm>
        </p:grpSpPr>
        <p:sp>
          <p:nvSpPr>
            <p:cNvPr id="44" name="타원 1895">
              <a:extLst>
                <a:ext uri="{FF2B5EF4-FFF2-40B4-BE49-F238E27FC236}">
                  <a16:creationId xmlns:a16="http://schemas.microsoft.com/office/drawing/2014/main" id="{BF96A886-A2FC-5216-BCCB-B2D72E708129}"/>
                </a:ext>
              </a:extLst>
            </p:cNvPr>
            <p:cNvSpPr/>
            <p:nvPr/>
          </p:nvSpPr>
          <p:spPr>
            <a:xfrm>
              <a:off x="3154429" y="1956588"/>
              <a:ext cx="1451114" cy="1451112"/>
            </a:xfrm>
            <a:prstGeom prst="ellipse">
              <a:avLst/>
            </a:prstGeom>
            <a:noFill/>
            <a:ln w="127000" cap="sq" cmpd="thickThin">
              <a:solidFill>
                <a:schemeClr val="accent4"/>
              </a:solidFill>
              <a:prstDash val="solid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45" name="직선 연결선 1896">
              <a:extLst>
                <a:ext uri="{FF2B5EF4-FFF2-40B4-BE49-F238E27FC236}">
                  <a16:creationId xmlns:a16="http://schemas.microsoft.com/office/drawing/2014/main" id="{663CDD4B-D36E-DF3D-528C-54A1BA53F0F7}"/>
                </a:ext>
              </a:extLst>
            </p:cNvPr>
            <p:cNvCxnSpPr>
              <a:cxnSpLocks/>
            </p:cNvCxnSpPr>
            <p:nvPr/>
          </p:nvCxnSpPr>
          <p:spPr>
            <a:xfrm>
              <a:off x="3879986" y="3407700"/>
              <a:ext cx="0" cy="555288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" name="그룹 1897">
            <a:extLst>
              <a:ext uri="{FF2B5EF4-FFF2-40B4-BE49-F238E27FC236}">
                <a16:creationId xmlns:a16="http://schemas.microsoft.com/office/drawing/2014/main" id="{A928F43A-45A7-17A0-DFA7-9D80D8BD3375}"/>
              </a:ext>
            </a:extLst>
          </p:cNvPr>
          <p:cNvGrpSpPr/>
          <p:nvPr/>
        </p:nvGrpSpPr>
        <p:grpSpPr>
          <a:xfrm>
            <a:off x="989771" y="1494364"/>
            <a:ext cx="1451114" cy="2006400"/>
            <a:chOff x="964093" y="1956588"/>
            <a:chExt cx="1451114" cy="2006400"/>
          </a:xfrm>
        </p:grpSpPr>
        <p:sp>
          <p:nvSpPr>
            <p:cNvPr id="47" name="타원 1898">
              <a:extLst>
                <a:ext uri="{FF2B5EF4-FFF2-40B4-BE49-F238E27FC236}">
                  <a16:creationId xmlns:a16="http://schemas.microsoft.com/office/drawing/2014/main" id="{F2F7CDC0-770C-37B7-F32A-703A0EA175CF}"/>
                </a:ext>
              </a:extLst>
            </p:cNvPr>
            <p:cNvSpPr/>
            <p:nvPr/>
          </p:nvSpPr>
          <p:spPr>
            <a:xfrm>
              <a:off x="964093" y="1956588"/>
              <a:ext cx="1451114" cy="1451112"/>
            </a:xfrm>
            <a:prstGeom prst="ellipse">
              <a:avLst/>
            </a:prstGeom>
            <a:noFill/>
            <a:ln w="127000" cap="sq" cmpd="thickThin">
              <a:solidFill>
                <a:schemeClr val="accent5"/>
              </a:solidFill>
              <a:prstDash val="solid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48" name="직선 연결선 1899">
              <a:extLst>
                <a:ext uri="{FF2B5EF4-FFF2-40B4-BE49-F238E27FC236}">
                  <a16:creationId xmlns:a16="http://schemas.microsoft.com/office/drawing/2014/main" id="{D1064D3D-FB82-E8FF-7492-059AE84D7217}"/>
                </a:ext>
              </a:extLst>
            </p:cNvPr>
            <p:cNvCxnSpPr>
              <a:cxnSpLocks/>
            </p:cNvCxnSpPr>
            <p:nvPr/>
          </p:nvCxnSpPr>
          <p:spPr>
            <a:xfrm>
              <a:off x="1689650" y="3407700"/>
              <a:ext cx="0" cy="555288"/>
            </a:xfrm>
            <a:prstGeom prst="line">
              <a:avLst/>
            </a:prstGeom>
            <a:ln w="38100">
              <a:solidFill>
                <a:schemeClr val="accent5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그룹 1900">
            <a:extLst>
              <a:ext uri="{FF2B5EF4-FFF2-40B4-BE49-F238E27FC236}">
                <a16:creationId xmlns:a16="http://schemas.microsoft.com/office/drawing/2014/main" id="{C8EE0519-8789-A990-9615-3418D0A9DFFC}"/>
              </a:ext>
            </a:extLst>
          </p:cNvPr>
          <p:cNvGrpSpPr/>
          <p:nvPr/>
        </p:nvGrpSpPr>
        <p:grpSpPr>
          <a:xfrm>
            <a:off x="832694" y="3500764"/>
            <a:ext cx="1765268" cy="2090949"/>
            <a:chOff x="807016" y="3962988"/>
            <a:chExt cx="1765268" cy="2090949"/>
          </a:xfrm>
          <a:solidFill>
            <a:schemeClr val="accent5"/>
          </a:solidFill>
        </p:grpSpPr>
        <p:sp>
          <p:nvSpPr>
            <p:cNvPr id="50" name="사각형: 둥근 모서리 1901">
              <a:extLst>
                <a:ext uri="{FF2B5EF4-FFF2-40B4-BE49-F238E27FC236}">
                  <a16:creationId xmlns:a16="http://schemas.microsoft.com/office/drawing/2014/main" id="{26C477D8-95C5-3E1F-E9B8-A324034A7BB0}"/>
                </a:ext>
              </a:extLst>
            </p:cNvPr>
            <p:cNvSpPr/>
            <p:nvPr/>
          </p:nvSpPr>
          <p:spPr>
            <a:xfrm>
              <a:off x="807016" y="3962988"/>
              <a:ext cx="1765268" cy="523311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직사각형 1902">
              <a:extLst>
                <a:ext uri="{FF2B5EF4-FFF2-40B4-BE49-F238E27FC236}">
                  <a16:creationId xmlns:a16="http://schemas.microsoft.com/office/drawing/2014/main" id="{072F1A5A-FD5D-08B2-8082-323C265CDCDF}"/>
                </a:ext>
              </a:extLst>
            </p:cNvPr>
            <p:cNvSpPr/>
            <p:nvPr/>
          </p:nvSpPr>
          <p:spPr>
            <a:xfrm>
              <a:off x="807172" y="5981937"/>
              <a:ext cx="1764956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2" name="Group 66">
            <a:extLst>
              <a:ext uri="{FF2B5EF4-FFF2-40B4-BE49-F238E27FC236}">
                <a16:creationId xmlns:a16="http://schemas.microsoft.com/office/drawing/2014/main" id="{34C0E007-E7D8-59C8-39FE-C959CBD9B319}"/>
              </a:ext>
            </a:extLst>
          </p:cNvPr>
          <p:cNvGrpSpPr/>
          <p:nvPr/>
        </p:nvGrpSpPr>
        <p:grpSpPr>
          <a:xfrm>
            <a:off x="832694" y="4131798"/>
            <a:ext cx="1765268" cy="553998"/>
            <a:chOff x="3017861" y="4283314"/>
            <a:chExt cx="1917633" cy="553998"/>
          </a:xfrm>
        </p:grpSpPr>
        <p:sp>
          <p:nvSpPr>
            <p:cNvPr id="53" name="TextBox 1904">
              <a:extLst>
                <a:ext uri="{FF2B5EF4-FFF2-40B4-BE49-F238E27FC236}">
                  <a16:creationId xmlns:a16="http://schemas.microsoft.com/office/drawing/2014/main" id="{704051FC-AF03-8EE2-94A8-3728FC7C93FA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Votre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texte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est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ici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4" name="TextBox 1905">
              <a:extLst>
                <a:ext uri="{FF2B5EF4-FFF2-40B4-BE49-F238E27FC236}">
                  <a16:creationId xmlns:a16="http://schemas.microsoft.com/office/drawing/2014/main" id="{F3AD35B4-DE07-57E6-E148-ADA33ADD5566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 err="1">
                  <a:solidFill>
                    <a:schemeClr val="accent5"/>
                  </a:solidFill>
                  <a:cs typeface="Arial" pitchFamily="34" charset="0"/>
                </a:rPr>
                <a:t>Ajouter</a:t>
              </a:r>
              <a:r>
                <a:rPr lang="en-US" altLang="ko-KR" sz="1400" b="1" dirty="0">
                  <a:solidFill>
                    <a:schemeClr val="accent5"/>
                  </a:solidFill>
                  <a:cs typeface="Arial" pitchFamily="34" charset="0"/>
                </a:rPr>
                <a:t> un </a:t>
              </a:r>
              <a:r>
                <a:rPr lang="en-US" altLang="ko-KR" sz="1400" b="1" dirty="0" err="1">
                  <a:solidFill>
                    <a:schemeClr val="accent5"/>
                  </a:solidFill>
                  <a:cs typeface="Arial" pitchFamily="34" charset="0"/>
                </a:rPr>
                <a:t>texte</a:t>
              </a:r>
              <a:endParaRPr lang="ko-KR" altLang="en-US" sz="14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sp>
        <p:nvSpPr>
          <p:cNvPr id="60" name="TextBox 1911">
            <a:extLst>
              <a:ext uri="{FF2B5EF4-FFF2-40B4-BE49-F238E27FC236}">
                <a16:creationId xmlns:a16="http://schemas.microsoft.com/office/drawing/2014/main" id="{094D0E02-2FEA-A81D-394E-AB041105AE0A}"/>
              </a:ext>
            </a:extLst>
          </p:cNvPr>
          <p:cNvSpPr txBox="1"/>
          <p:nvPr/>
        </p:nvSpPr>
        <p:spPr>
          <a:xfrm>
            <a:off x="1229451" y="3531587"/>
            <a:ext cx="9717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2020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1" name="TextBox 1912">
            <a:extLst>
              <a:ext uri="{FF2B5EF4-FFF2-40B4-BE49-F238E27FC236}">
                <a16:creationId xmlns:a16="http://schemas.microsoft.com/office/drawing/2014/main" id="{7362141B-BD77-018C-CE3C-33ADDA12C63F}"/>
              </a:ext>
            </a:extLst>
          </p:cNvPr>
          <p:cNvSpPr txBox="1"/>
          <p:nvPr/>
        </p:nvSpPr>
        <p:spPr>
          <a:xfrm>
            <a:off x="3419788" y="3550655"/>
            <a:ext cx="9717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2021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2" name="TextBox 1913">
            <a:extLst>
              <a:ext uri="{FF2B5EF4-FFF2-40B4-BE49-F238E27FC236}">
                <a16:creationId xmlns:a16="http://schemas.microsoft.com/office/drawing/2014/main" id="{283A249F-463F-3143-62C0-5C70DA251886}"/>
              </a:ext>
            </a:extLst>
          </p:cNvPr>
          <p:cNvSpPr txBox="1"/>
          <p:nvPr/>
        </p:nvSpPr>
        <p:spPr>
          <a:xfrm>
            <a:off x="5610125" y="3531587"/>
            <a:ext cx="9717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2022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3" name="TextBox 1914">
            <a:extLst>
              <a:ext uri="{FF2B5EF4-FFF2-40B4-BE49-F238E27FC236}">
                <a16:creationId xmlns:a16="http://schemas.microsoft.com/office/drawing/2014/main" id="{2ED41B06-8BEB-60BF-DABF-C499A8047DEC}"/>
              </a:ext>
            </a:extLst>
          </p:cNvPr>
          <p:cNvSpPr txBox="1"/>
          <p:nvPr/>
        </p:nvSpPr>
        <p:spPr>
          <a:xfrm>
            <a:off x="7800462" y="3531587"/>
            <a:ext cx="9717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2023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4" name="TextBox 1915">
            <a:extLst>
              <a:ext uri="{FF2B5EF4-FFF2-40B4-BE49-F238E27FC236}">
                <a16:creationId xmlns:a16="http://schemas.microsoft.com/office/drawing/2014/main" id="{8AB5F4CE-113A-74AC-B922-038D56098E64}"/>
              </a:ext>
            </a:extLst>
          </p:cNvPr>
          <p:cNvSpPr txBox="1"/>
          <p:nvPr/>
        </p:nvSpPr>
        <p:spPr>
          <a:xfrm>
            <a:off x="9990797" y="3531587"/>
            <a:ext cx="9717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2024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43794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40</Words>
  <Application>Microsoft Office PowerPoint</Application>
  <PresentationFormat>Panorámica</PresentationFormat>
  <Paragraphs>15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modelegenealogique.fr</dc:creator>
  <cp:lastModifiedBy>H1077</cp:lastModifiedBy>
  <cp:revision>1</cp:revision>
  <dcterms:created xsi:type="dcterms:W3CDTF">2025-01-27T17:08:47Z</dcterms:created>
  <dcterms:modified xsi:type="dcterms:W3CDTF">2025-01-27T17:11:58Z</dcterms:modified>
</cp:coreProperties>
</file>