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</p:sldIdLst>
  <p:sldSz cx="10693400" cy="7556500"/>
  <p:notesSz cx="6858000" cy="9144000"/>
  <p:embeddedFontLst>
    <p:embeddedFont>
      <p:font typeface="IBM Plex Sans" panose="020B0503050203000203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75" d="100"/>
          <a:sy n="75" d="100"/>
        </p:scale>
        <p:origin x="130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93400" cy="7556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379" y="528955"/>
            <a:ext cx="9856641" cy="649859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2">
            <a:extLst>
              <a:ext uri="{FF2B5EF4-FFF2-40B4-BE49-F238E27FC236}">
                <a16:creationId xmlns:a16="http://schemas.microsoft.com/office/drawing/2014/main" id="{9232BD78-4128-0BBD-63DF-FB62D6559163}"/>
              </a:ext>
            </a:extLst>
          </p:cNvPr>
          <p:cNvGrpSpPr/>
          <p:nvPr/>
        </p:nvGrpSpPr>
        <p:grpSpPr>
          <a:xfrm>
            <a:off x="663659" y="709005"/>
            <a:ext cx="9366082" cy="6138489"/>
            <a:chOff x="756000" y="758352"/>
            <a:chExt cx="9180000" cy="6016532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6D18D63-7394-6ABE-6449-4593DDD9F1C9}"/>
                </a:ext>
              </a:extLst>
            </p:cNvPr>
            <p:cNvGrpSpPr/>
            <p:nvPr/>
          </p:nvGrpSpPr>
          <p:grpSpPr>
            <a:xfrm>
              <a:off x="1603330" y="2028752"/>
              <a:ext cx="7485341" cy="4540364"/>
              <a:chOff x="1603330" y="2028752"/>
              <a:chExt cx="7485341" cy="4540364"/>
            </a:xfrm>
          </p:grpSpPr>
          <p:sp>
            <p:nvSpPr>
              <p:cNvPr id="3" name="AutoShape 3"/>
              <p:cNvSpPr/>
              <p:nvPr/>
            </p:nvSpPr>
            <p:spPr>
              <a:xfrm flipV="1">
                <a:off x="2853543" y="3348152"/>
                <a:ext cx="0" cy="387427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" name="AutoShape 4"/>
              <p:cNvSpPr/>
              <p:nvPr/>
            </p:nvSpPr>
            <p:spPr>
              <a:xfrm flipV="1">
                <a:off x="2853543" y="2479499"/>
                <a:ext cx="0" cy="329374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" name="AutoShape 5"/>
              <p:cNvSpPr/>
              <p:nvPr/>
            </p:nvSpPr>
            <p:spPr>
              <a:xfrm flipV="1">
                <a:off x="1607314" y="3735579"/>
                <a:ext cx="0" cy="373006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AutoShape 6"/>
              <p:cNvSpPr/>
              <p:nvPr/>
            </p:nvSpPr>
            <p:spPr>
              <a:xfrm flipH="1">
                <a:off x="1603330" y="3736691"/>
                <a:ext cx="2500427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AutoShape 7"/>
              <p:cNvSpPr/>
              <p:nvPr/>
            </p:nvSpPr>
            <p:spPr>
              <a:xfrm flipH="1">
                <a:off x="6588244" y="3736691"/>
                <a:ext cx="2500427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AutoShape 8"/>
              <p:cNvSpPr/>
              <p:nvPr/>
            </p:nvSpPr>
            <p:spPr>
              <a:xfrm flipV="1">
                <a:off x="7838457" y="3348152"/>
                <a:ext cx="0" cy="387427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AutoShape 12"/>
              <p:cNvSpPr/>
              <p:nvPr/>
            </p:nvSpPr>
            <p:spPr>
              <a:xfrm flipV="1">
                <a:off x="5994073" y="4475436"/>
                <a:ext cx="0" cy="209368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4702001" y="4475436"/>
                <a:ext cx="0" cy="209368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2209544" y="4475436"/>
                <a:ext cx="0" cy="209368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AutoShape 27"/>
              <p:cNvSpPr/>
              <p:nvPr/>
            </p:nvSpPr>
            <p:spPr>
              <a:xfrm flipV="1">
                <a:off x="8482457" y="4475436"/>
                <a:ext cx="0" cy="209368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AutoShape 28"/>
              <p:cNvSpPr/>
              <p:nvPr/>
            </p:nvSpPr>
            <p:spPr>
              <a:xfrm flipV="1">
                <a:off x="7838457" y="2479499"/>
                <a:ext cx="0" cy="329374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AutoShape 30"/>
              <p:cNvSpPr/>
              <p:nvPr/>
            </p:nvSpPr>
            <p:spPr>
              <a:xfrm flipH="1">
                <a:off x="2853543" y="2484420"/>
                <a:ext cx="4984915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AutoShape 31"/>
              <p:cNvSpPr/>
              <p:nvPr/>
            </p:nvSpPr>
            <p:spPr>
              <a:xfrm flipV="1">
                <a:off x="4097390" y="3735579"/>
                <a:ext cx="0" cy="373006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AutoShape 32"/>
              <p:cNvSpPr/>
              <p:nvPr/>
            </p:nvSpPr>
            <p:spPr>
              <a:xfrm flipV="1">
                <a:off x="6592229" y="3735579"/>
                <a:ext cx="0" cy="373006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AutoShape 33"/>
              <p:cNvSpPr/>
              <p:nvPr/>
            </p:nvSpPr>
            <p:spPr>
              <a:xfrm flipV="1">
                <a:off x="9084686" y="3735579"/>
                <a:ext cx="0" cy="373006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5994073" y="583231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AutoShape 13"/>
              <p:cNvSpPr/>
              <p:nvPr/>
            </p:nvSpPr>
            <p:spPr>
              <a:xfrm flipH="1">
                <a:off x="4218119" y="583231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AutoShape 17"/>
              <p:cNvSpPr/>
              <p:nvPr/>
            </p:nvSpPr>
            <p:spPr>
              <a:xfrm flipH="1">
                <a:off x="1725661" y="583231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8482457" y="583231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5994073" y="656435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AutoShape 15"/>
              <p:cNvSpPr/>
              <p:nvPr/>
            </p:nvSpPr>
            <p:spPr>
              <a:xfrm flipH="1">
                <a:off x="4218119" y="656435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AutoShape 19"/>
              <p:cNvSpPr/>
              <p:nvPr/>
            </p:nvSpPr>
            <p:spPr>
              <a:xfrm flipH="1">
                <a:off x="1725661" y="656435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8482457" y="656435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AutoShape 9"/>
              <p:cNvSpPr/>
              <p:nvPr/>
            </p:nvSpPr>
            <p:spPr>
              <a:xfrm>
                <a:off x="5994073" y="510027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AutoShape 14"/>
              <p:cNvSpPr/>
              <p:nvPr/>
            </p:nvSpPr>
            <p:spPr>
              <a:xfrm flipH="1">
                <a:off x="4218119" y="510027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AutoShape 18"/>
              <p:cNvSpPr/>
              <p:nvPr/>
            </p:nvSpPr>
            <p:spPr>
              <a:xfrm flipH="1">
                <a:off x="1725661" y="510027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8482457" y="5100274"/>
                <a:ext cx="483882" cy="0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AutoShape 29"/>
              <p:cNvSpPr/>
              <p:nvPr/>
            </p:nvSpPr>
            <p:spPr>
              <a:xfrm flipV="1">
                <a:off x="5346700" y="2028752"/>
                <a:ext cx="0" cy="460591"/>
              </a:xfrm>
              <a:prstGeom prst="line">
                <a:avLst/>
              </a:prstGeom>
              <a:ln w="12700" cap="flat">
                <a:solidFill>
                  <a:srgbClr val="4D4D4D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81BCA55-70A4-F781-8964-87A3C66279C3}"/>
                </a:ext>
              </a:extLst>
            </p:cNvPr>
            <p:cNvGrpSpPr/>
            <p:nvPr/>
          </p:nvGrpSpPr>
          <p:grpSpPr>
            <a:xfrm>
              <a:off x="756000" y="1489472"/>
              <a:ext cx="9180000" cy="5285412"/>
              <a:chOff x="756000" y="1489472"/>
              <a:chExt cx="9180000" cy="5285412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3246076" y="4108584"/>
                <a:ext cx="1702628" cy="470180"/>
              </a:xfrm>
              <a:custGeom>
                <a:avLst/>
                <a:gdLst/>
                <a:ahLst/>
                <a:cxnLst/>
                <a:rect l="l" t="t" r="r" b="b"/>
                <a:pathLst>
                  <a:path w="826013" h="228103">
                    <a:moveTo>
                      <a:pt x="0" y="0"/>
                    </a:moveTo>
                    <a:lnTo>
                      <a:pt x="826013" y="0"/>
                    </a:lnTo>
                    <a:lnTo>
                      <a:pt x="826013" y="228103"/>
                    </a:lnTo>
                    <a:lnTo>
                      <a:pt x="0" y="22810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35"/>
              <p:cNvSpPr/>
              <p:nvPr/>
            </p:nvSpPr>
            <p:spPr>
              <a:xfrm>
                <a:off x="1748764" y="2808872"/>
                <a:ext cx="2209559" cy="580156"/>
              </a:xfrm>
              <a:custGeom>
                <a:avLst/>
                <a:gdLst/>
                <a:ahLst/>
                <a:cxnLst/>
                <a:rect l="l" t="t" r="r" b="b"/>
                <a:pathLst>
                  <a:path w="1057516" h="277668">
                    <a:moveTo>
                      <a:pt x="0" y="0"/>
                    </a:moveTo>
                    <a:lnTo>
                      <a:pt x="1057516" y="0"/>
                    </a:lnTo>
                    <a:lnTo>
                      <a:pt x="1057516" y="277668"/>
                    </a:lnTo>
                    <a:lnTo>
                      <a:pt x="0" y="27766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38"/>
              <p:cNvSpPr/>
              <p:nvPr/>
            </p:nvSpPr>
            <p:spPr>
              <a:xfrm>
                <a:off x="6733677" y="2808872"/>
                <a:ext cx="2209559" cy="580156"/>
              </a:xfrm>
              <a:custGeom>
                <a:avLst/>
                <a:gdLst/>
                <a:ahLst/>
                <a:cxnLst/>
                <a:rect l="l" t="t" r="r" b="b"/>
                <a:pathLst>
                  <a:path w="1057516" h="277668">
                    <a:moveTo>
                      <a:pt x="0" y="0"/>
                    </a:moveTo>
                    <a:lnTo>
                      <a:pt x="1057516" y="0"/>
                    </a:lnTo>
                    <a:lnTo>
                      <a:pt x="1057516" y="277668"/>
                    </a:lnTo>
                    <a:lnTo>
                      <a:pt x="0" y="27766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44"/>
              <p:cNvSpPr/>
              <p:nvPr/>
            </p:nvSpPr>
            <p:spPr>
              <a:xfrm>
                <a:off x="756000" y="4108584"/>
                <a:ext cx="1702628" cy="470180"/>
              </a:xfrm>
              <a:custGeom>
                <a:avLst/>
                <a:gdLst/>
                <a:ahLst/>
                <a:cxnLst/>
                <a:rect l="l" t="t" r="r" b="b"/>
                <a:pathLst>
                  <a:path w="826013" h="228103">
                    <a:moveTo>
                      <a:pt x="0" y="0"/>
                    </a:moveTo>
                    <a:lnTo>
                      <a:pt x="826013" y="0"/>
                    </a:lnTo>
                    <a:lnTo>
                      <a:pt x="826013" y="228103"/>
                    </a:lnTo>
                    <a:lnTo>
                      <a:pt x="0" y="22810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50"/>
              <p:cNvSpPr/>
              <p:nvPr/>
            </p:nvSpPr>
            <p:spPr>
              <a:xfrm>
                <a:off x="756000" y="562178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53"/>
              <p:cNvSpPr/>
              <p:nvPr/>
            </p:nvSpPr>
            <p:spPr>
              <a:xfrm>
                <a:off x="3246076" y="562178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56"/>
              <p:cNvSpPr/>
              <p:nvPr/>
            </p:nvSpPr>
            <p:spPr>
              <a:xfrm>
                <a:off x="6229559" y="562178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59"/>
              <p:cNvSpPr/>
              <p:nvPr/>
            </p:nvSpPr>
            <p:spPr>
              <a:xfrm>
                <a:off x="8722016" y="562178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Freeform 62"/>
              <p:cNvSpPr/>
              <p:nvPr/>
            </p:nvSpPr>
            <p:spPr>
              <a:xfrm>
                <a:off x="756000" y="635382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65"/>
              <p:cNvSpPr/>
              <p:nvPr/>
            </p:nvSpPr>
            <p:spPr>
              <a:xfrm>
                <a:off x="3246076" y="635382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68"/>
              <p:cNvSpPr/>
              <p:nvPr/>
            </p:nvSpPr>
            <p:spPr>
              <a:xfrm>
                <a:off x="6229559" y="635382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71"/>
              <p:cNvSpPr/>
              <p:nvPr/>
            </p:nvSpPr>
            <p:spPr>
              <a:xfrm>
                <a:off x="8722016" y="635382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77"/>
              <p:cNvSpPr/>
              <p:nvPr/>
            </p:nvSpPr>
            <p:spPr>
              <a:xfrm>
                <a:off x="5740915" y="4108584"/>
                <a:ext cx="1702628" cy="470180"/>
              </a:xfrm>
              <a:custGeom>
                <a:avLst/>
                <a:gdLst/>
                <a:ahLst/>
                <a:cxnLst/>
                <a:rect l="l" t="t" r="r" b="b"/>
                <a:pathLst>
                  <a:path w="826013" h="228103">
                    <a:moveTo>
                      <a:pt x="0" y="0"/>
                    </a:moveTo>
                    <a:lnTo>
                      <a:pt x="826013" y="0"/>
                    </a:lnTo>
                    <a:lnTo>
                      <a:pt x="826013" y="228103"/>
                    </a:lnTo>
                    <a:lnTo>
                      <a:pt x="0" y="22810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47"/>
              <p:cNvSpPr/>
              <p:nvPr/>
            </p:nvSpPr>
            <p:spPr>
              <a:xfrm>
                <a:off x="756000" y="488974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74"/>
              <p:cNvSpPr/>
              <p:nvPr/>
            </p:nvSpPr>
            <p:spPr>
              <a:xfrm>
                <a:off x="3246076" y="488974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80"/>
              <p:cNvSpPr/>
              <p:nvPr/>
            </p:nvSpPr>
            <p:spPr>
              <a:xfrm>
                <a:off x="6229559" y="488974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83"/>
              <p:cNvSpPr/>
              <p:nvPr/>
            </p:nvSpPr>
            <p:spPr>
              <a:xfrm>
                <a:off x="8722016" y="4889744"/>
                <a:ext cx="1213984" cy="421060"/>
              </a:xfrm>
              <a:custGeom>
                <a:avLst/>
                <a:gdLst/>
                <a:ahLst/>
                <a:cxnLst/>
                <a:rect l="l" t="t" r="r" b="b"/>
                <a:pathLst>
                  <a:path w="588952" h="204273">
                    <a:moveTo>
                      <a:pt x="0" y="0"/>
                    </a:moveTo>
                    <a:lnTo>
                      <a:pt x="588952" y="0"/>
                    </a:lnTo>
                    <a:lnTo>
                      <a:pt x="588952" y="204273"/>
                    </a:lnTo>
                    <a:lnTo>
                      <a:pt x="0" y="20427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86"/>
              <p:cNvSpPr/>
              <p:nvPr/>
            </p:nvSpPr>
            <p:spPr>
              <a:xfrm>
                <a:off x="8233372" y="4108584"/>
                <a:ext cx="1702628" cy="470180"/>
              </a:xfrm>
              <a:custGeom>
                <a:avLst/>
                <a:gdLst/>
                <a:ahLst/>
                <a:cxnLst/>
                <a:rect l="l" t="t" r="r" b="b"/>
                <a:pathLst>
                  <a:path w="826013" h="228103">
                    <a:moveTo>
                      <a:pt x="0" y="0"/>
                    </a:moveTo>
                    <a:lnTo>
                      <a:pt x="826013" y="0"/>
                    </a:lnTo>
                    <a:lnTo>
                      <a:pt x="826013" y="228103"/>
                    </a:lnTo>
                    <a:lnTo>
                      <a:pt x="0" y="228103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41"/>
              <p:cNvSpPr/>
              <p:nvPr/>
            </p:nvSpPr>
            <p:spPr>
              <a:xfrm>
                <a:off x="4247938" y="1489472"/>
                <a:ext cx="2197525" cy="647286"/>
              </a:xfrm>
              <a:custGeom>
                <a:avLst/>
                <a:gdLst/>
                <a:ahLst/>
                <a:cxnLst/>
                <a:rect l="l" t="t" r="r" b="b"/>
                <a:pathLst>
                  <a:path w="1051756" h="309797">
                    <a:moveTo>
                      <a:pt x="0" y="0"/>
                    </a:moveTo>
                    <a:lnTo>
                      <a:pt x="1051756" y="0"/>
                    </a:lnTo>
                    <a:lnTo>
                      <a:pt x="1051756" y="309797"/>
                    </a:lnTo>
                    <a:lnTo>
                      <a:pt x="0" y="309797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4D4D4D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8" name="TextBox 88"/>
            <p:cNvSpPr txBox="1"/>
            <p:nvPr/>
          </p:nvSpPr>
          <p:spPr>
            <a:xfrm>
              <a:off x="2235511" y="758352"/>
              <a:ext cx="6222378" cy="3205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defTabSz="932688">
                <a:lnSpc>
                  <a:spcPts val="2525"/>
                </a:lnSpc>
                <a:spcAft>
                  <a:spcPts val="600"/>
                </a:spcAft>
              </a:pPr>
              <a:r>
                <a:rPr lang="en-US" sz="2346" b="1" kern="1200">
                  <a:solidFill>
                    <a:srgbClr val="323232"/>
                  </a:solidFill>
                  <a:latin typeface="IBM Plex Sans" panose="020B0503050203000203" pitchFamily="34" charset="0"/>
                  <a:ea typeface="+mn-ea"/>
                  <a:cs typeface="+mn-cs"/>
                </a:rPr>
                <a:t>ORGANIGRAMME VIERGE</a:t>
              </a:r>
              <a:endParaRPr lang="en-US" sz="2300" b="1">
                <a:solidFill>
                  <a:srgbClr val="323232"/>
                </a:solidFill>
                <a:latin typeface="IBM Plex Sans" panose="020B0503050203000203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IBM Plex Sans</vt:lpstr>
      <vt:lpstr>Arial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Organizational Chart Templates (Landscape)</dc:title>
  <dc:creator>modelegenealogique.fr</dc:creator>
  <cp:lastModifiedBy>H1077</cp:lastModifiedBy>
  <cp:revision>12</cp:revision>
  <dcterms:created xsi:type="dcterms:W3CDTF">2006-08-16T00:00:00Z</dcterms:created>
  <dcterms:modified xsi:type="dcterms:W3CDTF">2025-01-28T17:54:19Z</dcterms:modified>
  <dc:identifier>DAF5ioSBtJE</dc:identifier>
</cp:coreProperties>
</file>