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7" r:id="rId2"/>
  </p:sldIdLst>
  <p:sldSz cx="10693400" cy="7556500"/>
  <p:notesSz cx="6858000" cy="9144000"/>
  <p:embeddedFontLst>
    <p:embeddedFont>
      <p:font typeface="Open Sauce Sans" panose="020B060402020202020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EED"/>
    <a:srgbClr val="004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>
        <p:scale>
          <a:sx n="58" d="100"/>
          <a:sy n="58" d="100"/>
        </p:scale>
        <p:origin x="1891" y="4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1">
            <a:extLst>
              <a:ext uri="{FF2B5EF4-FFF2-40B4-BE49-F238E27FC236}">
                <a16:creationId xmlns:a16="http://schemas.microsoft.com/office/drawing/2014/main" id="{E00CFF38-54ED-0EBD-4E19-0319AE63AE87}"/>
              </a:ext>
            </a:extLst>
          </p:cNvPr>
          <p:cNvGrpSpPr/>
          <p:nvPr/>
        </p:nvGrpSpPr>
        <p:grpSpPr>
          <a:xfrm>
            <a:off x="0" y="524180"/>
            <a:ext cx="10692000" cy="7035820"/>
            <a:chOff x="0" y="524180"/>
            <a:chExt cx="10692000" cy="7035820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149B47F5-3DFF-EC21-75EB-3683D637EA70}"/>
                </a:ext>
              </a:extLst>
            </p:cNvPr>
            <p:cNvGrpSpPr/>
            <p:nvPr/>
          </p:nvGrpSpPr>
          <p:grpSpPr>
            <a:xfrm>
              <a:off x="614107" y="1301597"/>
              <a:ext cx="9444736" cy="5710153"/>
              <a:chOff x="614107" y="1301597"/>
              <a:chExt cx="9444736" cy="5710153"/>
            </a:xfrm>
          </p:grpSpPr>
          <p:sp>
            <p:nvSpPr>
              <p:cNvPr id="9" name="AutoShape 9"/>
              <p:cNvSpPr/>
              <p:nvPr/>
            </p:nvSpPr>
            <p:spPr>
              <a:xfrm>
                <a:off x="614107" y="1301597"/>
                <a:ext cx="0" cy="5710153"/>
              </a:xfrm>
              <a:prstGeom prst="line">
                <a:avLst/>
              </a:prstGeom>
              <a:ln w="12700" cap="flat">
                <a:solidFill>
                  <a:srgbClr val="C9DEE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AutoShape 10"/>
              <p:cNvSpPr/>
              <p:nvPr/>
            </p:nvSpPr>
            <p:spPr>
              <a:xfrm>
                <a:off x="2974101" y="1301597"/>
                <a:ext cx="0" cy="5710153"/>
              </a:xfrm>
              <a:prstGeom prst="line">
                <a:avLst/>
              </a:prstGeom>
              <a:ln w="12700" cap="flat">
                <a:solidFill>
                  <a:srgbClr val="C9DEE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AutoShape 11"/>
              <p:cNvSpPr/>
              <p:nvPr/>
            </p:nvSpPr>
            <p:spPr>
              <a:xfrm flipV="1">
                <a:off x="614107" y="1301597"/>
                <a:ext cx="9444736" cy="0"/>
              </a:xfrm>
              <a:prstGeom prst="line">
                <a:avLst/>
              </a:prstGeom>
              <a:ln w="12700" cap="flat">
                <a:solidFill>
                  <a:srgbClr val="C9DEE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AutoShape 12"/>
              <p:cNvSpPr/>
              <p:nvPr/>
            </p:nvSpPr>
            <p:spPr>
              <a:xfrm>
                <a:off x="5334094" y="1301597"/>
                <a:ext cx="0" cy="5710153"/>
              </a:xfrm>
              <a:prstGeom prst="line">
                <a:avLst/>
              </a:prstGeom>
              <a:ln w="12700" cap="flat">
                <a:solidFill>
                  <a:srgbClr val="C9DEE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AutoShape 13"/>
              <p:cNvSpPr/>
              <p:nvPr/>
            </p:nvSpPr>
            <p:spPr>
              <a:xfrm flipH="1">
                <a:off x="7694087" y="1301597"/>
                <a:ext cx="0" cy="5710153"/>
              </a:xfrm>
              <a:prstGeom prst="line">
                <a:avLst/>
              </a:prstGeom>
              <a:ln w="12700" cap="flat">
                <a:solidFill>
                  <a:srgbClr val="C9DEE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AutoShape 14"/>
              <p:cNvSpPr/>
              <p:nvPr/>
            </p:nvSpPr>
            <p:spPr>
              <a:xfrm>
                <a:off x="10054081" y="1301597"/>
                <a:ext cx="0" cy="5710153"/>
              </a:xfrm>
              <a:prstGeom prst="line">
                <a:avLst/>
              </a:prstGeom>
              <a:ln w="12700" cap="flat">
                <a:solidFill>
                  <a:srgbClr val="C9DEE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B141A117-5D2C-F521-4AF9-8BDFC68BB940}"/>
                </a:ext>
              </a:extLst>
            </p:cNvPr>
            <p:cNvGrpSpPr/>
            <p:nvPr/>
          </p:nvGrpSpPr>
          <p:grpSpPr>
            <a:xfrm>
              <a:off x="614107" y="1726018"/>
              <a:ext cx="2079006" cy="4856548"/>
              <a:chOff x="614107" y="1726018"/>
              <a:chExt cx="2079006" cy="4856548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614107" y="1726018"/>
                <a:ext cx="2079006" cy="2329660"/>
              </a:xfrm>
              <a:custGeom>
                <a:avLst/>
                <a:gdLst/>
                <a:ahLst/>
                <a:cxnLst/>
                <a:rect l="l" t="t" r="r" b="b"/>
                <a:pathLst>
                  <a:path w="745069" h="834898">
                    <a:moveTo>
                      <a:pt x="0" y="0"/>
                    </a:moveTo>
                    <a:lnTo>
                      <a:pt x="745069" y="0"/>
                    </a:lnTo>
                    <a:lnTo>
                      <a:pt x="745069" y="834898"/>
                    </a:lnTo>
                    <a:lnTo>
                      <a:pt x="0" y="834898"/>
                    </a:lnTo>
                    <a:close/>
                  </a:path>
                </a:pathLst>
              </a:custGeom>
              <a:solidFill>
                <a:srgbClr val="E8F2FD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Freeform 19"/>
              <p:cNvSpPr/>
              <p:nvPr/>
            </p:nvSpPr>
            <p:spPr>
              <a:xfrm>
                <a:off x="614107" y="4252906"/>
                <a:ext cx="2079006" cy="2329660"/>
              </a:xfrm>
              <a:custGeom>
                <a:avLst/>
                <a:gdLst/>
                <a:ahLst/>
                <a:cxnLst/>
                <a:rect l="l" t="t" r="r" b="b"/>
                <a:pathLst>
                  <a:path w="745069" h="834898">
                    <a:moveTo>
                      <a:pt x="0" y="0"/>
                    </a:moveTo>
                    <a:lnTo>
                      <a:pt x="745069" y="0"/>
                    </a:lnTo>
                    <a:lnTo>
                      <a:pt x="745069" y="834898"/>
                    </a:lnTo>
                    <a:lnTo>
                      <a:pt x="0" y="834898"/>
                    </a:lnTo>
                    <a:close/>
                  </a:path>
                </a:pathLst>
              </a:custGeom>
              <a:solidFill>
                <a:srgbClr val="E8F2FD"/>
              </a:solid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5779EFFB-08AD-CC81-E017-8CC664C0CFAF}"/>
                </a:ext>
              </a:extLst>
            </p:cNvPr>
            <p:cNvGrpSpPr/>
            <p:nvPr/>
          </p:nvGrpSpPr>
          <p:grpSpPr>
            <a:xfrm>
              <a:off x="1657050" y="2259127"/>
              <a:ext cx="6167500" cy="3792236"/>
              <a:chOff x="1657050" y="2259127"/>
              <a:chExt cx="6167500" cy="3792236"/>
            </a:xfrm>
          </p:grpSpPr>
          <p:sp>
            <p:nvSpPr>
              <p:cNvPr id="21" name="AutoShape 21"/>
              <p:cNvSpPr/>
              <p:nvPr/>
            </p:nvSpPr>
            <p:spPr>
              <a:xfrm>
                <a:off x="2558100" y="2259127"/>
                <a:ext cx="557893" cy="0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>
                <a:off x="4918093" y="2263889"/>
                <a:ext cx="278947" cy="0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>
                <a:off x="4918093" y="3522570"/>
                <a:ext cx="278947" cy="0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5194620" y="2893000"/>
                <a:ext cx="278947" cy="0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5197040" y="2259127"/>
                <a:ext cx="0" cy="1267745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AutoShape 26"/>
              <p:cNvSpPr/>
              <p:nvPr/>
            </p:nvSpPr>
            <p:spPr>
              <a:xfrm>
                <a:off x="4918093" y="4790776"/>
                <a:ext cx="278947" cy="0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AutoShape 27"/>
              <p:cNvSpPr/>
              <p:nvPr/>
            </p:nvSpPr>
            <p:spPr>
              <a:xfrm>
                <a:off x="4918093" y="6047077"/>
                <a:ext cx="278947" cy="0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AutoShape 28"/>
              <p:cNvSpPr/>
              <p:nvPr/>
            </p:nvSpPr>
            <p:spPr>
              <a:xfrm>
                <a:off x="5194620" y="5418689"/>
                <a:ext cx="278947" cy="0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AutoShape 29"/>
              <p:cNvSpPr/>
              <p:nvPr/>
            </p:nvSpPr>
            <p:spPr>
              <a:xfrm>
                <a:off x="5197040" y="4786014"/>
                <a:ext cx="0" cy="1265349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AutoShape 30"/>
              <p:cNvSpPr/>
              <p:nvPr/>
            </p:nvSpPr>
            <p:spPr>
              <a:xfrm>
                <a:off x="6398959" y="4154292"/>
                <a:ext cx="1425591" cy="0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AutoShape 31"/>
              <p:cNvSpPr/>
              <p:nvPr/>
            </p:nvSpPr>
            <p:spPr>
              <a:xfrm>
                <a:off x="2558100" y="4790776"/>
                <a:ext cx="557893" cy="0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" name="AutoShape 62"/>
              <p:cNvSpPr/>
              <p:nvPr/>
            </p:nvSpPr>
            <p:spPr>
              <a:xfrm flipV="1">
                <a:off x="1661812" y="2890849"/>
                <a:ext cx="0" cy="194041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3" name="AutoShape 63"/>
              <p:cNvSpPr/>
              <p:nvPr/>
            </p:nvSpPr>
            <p:spPr>
              <a:xfrm>
                <a:off x="1657050" y="2890849"/>
                <a:ext cx="2359993" cy="0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" name="AutoShape 64"/>
              <p:cNvSpPr/>
              <p:nvPr/>
            </p:nvSpPr>
            <p:spPr>
              <a:xfrm flipV="1">
                <a:off x="4017043" y="2701570"/>
                <a:ext cx="0" cy="194041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" name="AutoShape 65"/>
              <p:cNvSpPr/>
              <p:nvPr/>
            </p:nvSpPr>
            <p:spPr>
              <a:xfrm flipV="1">
                <a:off x="1661812" y="5417736"/>
                <a:ext cx="0" cy="194041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" name="AutoShape 66"/>
              <p:cNvSpPr/>
              <p:nvPr/>
            </p:nvSpPr>
            <p:spPr>
              <a:xfrm>
                <a:off x="1657050" y="5417736"/>
                <a:ext cx="2359993" cy="0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7" name="AutoShape 67"/>
              <p:cNvSpPr/>
              <p:nvPr/>
            </p:nvSpPr>
            <p:spPr>
              <a:xfrm flipV="1">
                <a:off x="4017043" y="5228457"/>
                <a:ext cx="0" cy="194041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2" name="AutoShape 92"/>
              <p:cNvSpPr/>
              <p:nvPr/>
            </p:nvSpPr>
            <p:spPr>
              <a:xfrm flipH="1" flipV="1">
                <a:off x="6398959" y="3328529"/>
                <a:ext cx="0" cy="1651526"/>
              </a:xfrm>
              <a:prstGeom prst="line">
                <a:avLst/>
              </a:prstGeom>
              <a:ln w="9525" cap="flat">
                <a:solidFill>
                  <a:srgbClr val="004AA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B9BAE566-FA09-81EA-8EC0-ACC0A7E5A0CC}"/>
                </a:ext>
              </a:extLst>
            </p:cNvPr>
            <p:cNvGrpSpPr/>
            <p:nvPr/>
          </p:nvGrpSpPr>
          <p:grpSpPr>
            <a:xfrm>
              <a:off x="0" y="7011750"/>
              <a:ext cx="10692000" cy="548250"/>
              <a:chOff x="0" y="7011750"/>
              <a:chExt cx="10692000" cy="548250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0" y="7011750"/>
                <a:ext cx="614107" cy="548250"/>
              </a:xfrm>
              <a:custGeom>
                <a:avLst/>
                <a:gdLst/>
                <a:ahLst/>
                <a:cxnLst/>
                <a:rect l="l" t="t" r="r" b="b"/>
                <a:pathLst>
                  <a:path w="220082" h="196481">
                    <a:moveTo>
                      <a:pt x="0" y="0"/>
                    </a:moveTo>
                    <a:lnTo>
                      <a:pt x="220082" y="0"/>
                    </a:lnTo>
                    <a:lnTo>
                      <a:pt x="220082" y="196481"/>
                    </a:lnTo>
                    <a:lnTo>
                      <a:pt x="0" y="196481"/>
                    </a:lnTo>
                    <a:close/>
                  </a:path>
                </a:pathLst>
              </a:custGeom>
              <a:solidFill>
                <a:srgbClr val="C9DEED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609345" y="7011750"/>
                <a:ext cx="10082655" cy="548250"/>
              </a:xfrm>
              <a:custGeom>
                <a:avLst/>
                <a:gdLst/>
                <a:ahLst/>
                <a:cxnLst/>
                <a:rect l="l" t="t" r="r" b="b"/>
                <a:pathLst>
                  <a:path w="3613396" h="196481">
                    <a:moveTo>
                      <a:pt x="0" y="0"/>
                    </a:moveTo>
                    <a:lnTo>
                      <a:pt x="3613396" y="0"/>
                    </a:lnTo>
                    <a:lnTo>
                      <a:pt x="3613396" y="196481"/>
                    </a:lnTo>
                    <a:lnTo>
                      <a:pt x="0" y="196481"/>
                    </a:lnTo>
                    <a:close/>
                  </a:path>
                </a:pathLst>
              </a:custGeom>
              <a:solidFill>
                <a:srgbClr val="004AAD"/>
              </a:solid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4FFF1C5-200D-A131-C1AB-B389AB7FB4A6}"/>
                </a:ext>
              </a:extLst>
            </p:cNvPr>
            <p:cNvGrpSpPr/>
            <p:nvPr/>
          </p:nvGrpSpPr>
          <p:grpSpPr>
            <a:xfrm>
              <a:off x="756000" y="1821446"/>
              <a:ext cx="1802100" cy="875362"/>
              <a:chOff x="756000" y="1821446"/>
              <a:chExt cx="1802100" cy="875362"/>
            </a:xfrm>
          </p:grpSpPr>
          <p:sp>
            <p:nvSpPr>
              <p:cNvPr id="42" name="Freeform 42"/>
              <p:cNvSpPr/>
              <p:nvPr/>
            </p:nvSpPr>
            <p:spPr>
              <a:xfrm>
                <a:off x="756000" y="1821446"/>
                <a:ext cx="1802100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645832" h="313710">
                    <a:moveTo>
                      <a:pt x="0" y="0"/>
                    </a:moveTo>
                    <a:lnTo>
                      <a:pt x="645832" y="0"/>
                    </a:lnTo>
                    <a:lnTo>
                      <a:pt x="645832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9DEE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29D9C2A-9A10-83AE-D96F-CADE62B559CB}"/>
                  </a:ext>
                </a:extLst>
              </p:cNvPr>
              <p:cNvGrpSpPr/>
              <p:nvPr/>
            </p:nvGrpSpPr>
            <p:grpSpPr>
              <a:xfrm>
                <a:off x="895300" y="1947972"/>
                <a:ext cx="1523500" cy="519717"/>
                <a:chOff x="895300" y="1945384"/>
                <a:chExt cx="1523500" cy="519717"/>
              </a:xfrm>
            </p:grpSpPr>
            <p:sp>
              <p:nvSpPr>
                <p:cNvPr id="93" name="TextBox 93"/>
                <p:cNvSpPr txBox="1"/>
                <p:nvPr/>
              </p:nvSpPr>
              <p:spPr>
                <a:xfrm>
                  <a:off x="895300" y="1945384"/>
                  <a:ext cx="697999" cy="15151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259"/>
                    </a:lnSpc>
                  </a:pPr>
                  <a:r>
                    <a:rPr lang="en-US" sz="899" b="1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NOM</a:t>
                  </a:r>
                </a:p>
              </p:txBody>
            </p:sp>
            <p:sp>
              <p:nvSpPr>
                <p:cNvPr id="94" name="TextBox 94"/>
                <p:cNvSpPr txBox="1"/>
                <p:nvPr/>
              </p:nvSpPr>
              <p:spPr>
                <a:xfrm>
                  <a:off x="895300" y="2085402"/>
                  <a:ext cx="1163239" cy="127000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050"/>
                    </a:lnSpc>
                  </a:pPr>
                  <a:r>
                    <a:rPr lang="en-US" sz="750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POSITION</a:t>
                  </a:r>
                </a:p>
              </p:txBody>
            </p:sp>
            <p:sp>
              <p:nvSpPr>
                <p:cNvPr id="95" name="TextBox 95"/>
                <p:cNvSpPr txBox="1"/>
                <p:nvPr/>
              </p:nvSpPr>
              <p:spPr>
                <a:xfrm>
                  <a:off x="895300" y="2371999"/>
                  <a:ext cx="1523500" cy="93102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769"/>
                    </a:lnSpc>
                  </a:pPr>
                  <a:r>
                    <a:rPr lang="en-US" sz="549" dirty="0">
                      <a:solidFill>
                        <a:srgbClr val="707070"/>
                      </a:solidFill>
                      <a:latin typeface="Open Sauce Sans" panose="00000500000000000000" pitchFamily="2" charset="0"/>
                    </a:rPr>
                    <a:t>Texte</a:t>
                  </a:r>
                </a:p>
              </p:txBody>
            </p:sp>
          </p:grp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4370E36-21E0-4D1F-D097-089D0C5C1098}"/>
                </a:ext>
              </a:extLst>
            </p:cNvPr>
            <p:cNvGrpSpPr/>
            <p:nvPr/>
          </p:nvGrpSpPr>
          <p:grpSpPr>
            <a:xfrm>
              <a:off x="3115993" y="1821446"/>
              <a:ext cx="1802100" cy="875362"/>
              <a:chOff x="3115993" y="1821446"/>
              <a:chExt cx="1802100" cy="875362"/>
            </a:xfrm>
          </p:grpSpPr>
          <p:sp>
            <p:nvSpPr>
              <p:cNvPr id="54" name="Freeform 54"/>
              <p:cNvSpPr/>
              <p:nvPr/>
            </p:nvSpPr>
            <p:spPr>
              <a:xfrm>
                <a:off x="3115993" y="1821446"/>
                <a:ext cx="1802100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645832" h="313710">
                    <a:moveTo>
                      <a:pt x="0" y="0"/>
                    </a:moveTo>
                    <a:lnTo>
                      <a:pt x="645832" y="0"/>
                    </a:lnTo>
                    <a:lnTo>
                      <a:pt x="645832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9DEE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9" name="Freeform 69"/>
              <p:cNvSpPr/>
              <p:nvPr/>
            </p:nvSpPr>
            <p:spPr>
              <a:xfrm>
                <a:off x="3115993" y="1821446"/>
                <a:ext cx="47625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17068" h="313710">
                    <a:moveTo>
                      <a:pt x="0" y="0"/>
                    </a:moveTo>
                    <a:lnTo>
                      <a:pt x="17068" y="0"/>
                    </a:lnTo>
                    <a:lnTo>
                      <a:pt x="17068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004AAD"/>
              </a:solidFill>
              <a:ln w="6350">
                <a:solidFill>
                  <a:srgbClr val="004AAD"/>
                </a:solidFill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560CFA87-A4A5-426F-27E5-AC14C4255A67}"/>
                  </a:ext>
                </a:extLst>
              </p:cNvPr>
              <p:cNvGrpSpPr/>
              <p:nvPr/>
            </p:nvGrpSpPr>
            <p:grpSpPr>
              <a:xfrm>
                <a:off x="3279106" y="1947972"/>
                <a:ext cx="1523500" cy="519717"/>
                <a:chOff x="3279106" y="1945384"/>
                <a:chExt cx="1523500" cy="519717"/>
              </a:xfrm>
            </p:grpSpPr>
            <p:sp>
              <p:nvSpPr>
                <p:cNvPr id="96" name="TextBox 96"/>
                <p:cNvSpPr txBox="1"/>
                <p:nvPr/>
              </p:nvSpPr>
              <p:spPr>
                <a:xfrm>
                  <a:off x="3279106" y="1945384"/>
                  <a:ext cx="1163239" cy="15151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259"/>
                    </a:lnSpc>
                  </a:pPr>
                  <a:r>
                    <a:rPr lang="en-US" sz="899" b="1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NOM</a:t>
                  </a:r>
                </a:p>
              </p:txBody>
            </p:sp>
            <p:sp>
              <p:nvSpPr>
                <p:cNvPr id="97" name="TextBox 97"/>
                <p:cNvSpPr txBox="1"/>
                <p:nvPr/>
              </p:nvSpPr>
              <p:spPr>
                <a:xfrm>
                  <a:off x="3279106" y="2085402"/>
                  <a:ext cx="1419546" cy="127000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050"/>
                    </a:lnSpc>
                  </a:pPr>
                  <a:r>
                    <a:rPr lang="en-US" sz="750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POSITION</a:t>
                  </a:r>
                </a:p>
              </p:txBody>
            </p:sp>
            <p:sp>
              <p:nvSpPr>
                <p:cNvPr id="98" name="TextBox 98"/>
                <p:cNvSpPr txBox="1"/>
                <p:nvPr/>
              </p:nvSpPr>
              <p:spPr>
                <a:xfrm>
                  <a:off x="3279106" y="2371999"/>
                  <a:ext cx="1523500" cy="93102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769"/>
                    </a:lnSpc>
                  </a:pPr>
                  <a:r>
                    <a:rPr lang="en-US" sz="549" dirty="0">
                      <a:solidFill>
                        <a:srgbClr val="707070"/>
                      </a:solidFill>
                      <a:latin typeface="Open Sauce Sans" panose="00000500000000000000" pitchFamily="2" charset="0"/>
                    </a:rPr>
                    <a:t>Texte</a:t>
                  </a:r>
                </a:p>
              </p:txBody>
            </p:sp>
          </p:grp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AA136049-AC67-421A-901B-9ED3388ED68D}"/>
                </a:ext>
              </a:extLst>
            </p:cNvPr>
            <p:cNvGrpSpPr/>
            <p:nvPr/>
          </p:nvGrpSpPr>
          <p:grpSpPr>
            <a:xfrm>
              <a:off x="3115993" y="3084890"/>
              <a:ext cx="1802100" cy="875362"/>
              <a:chOff x="3115993" y="3084890"/>
              <a:chExt cx="1802100" cy="875362"/>
            </a:xfrm>
          </p:grpSpPr>
          <p:sp>
            <p:nvSpPr>
              <p:cNvPr id="51" name="Freeform 51"/>
              <p:cNvSpPr/>
              <p:nvPr/>
            </p:nvSpPr>
            <p:spPr>
              <a:xfrm>
                <a:off x="3115993" y="3084890"/>
                <a:ext cx="1802100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645832" h="313710">
                    <a:moveTo>
                      <a:pt x="0" y="0"/>
                    </a:moveTo>
                    <a:lnTo>
                      <a:pt x="645832" y="0"/>
                    </a:lnTo>
                    <a:lnTo>
                      <a:pt x="645832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9DEE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4" name="Freeform 84"/>
              <p:cNvSpPr/>
              <p:nvPr/>
            </p:nvSpPr>
            <p:spPr>
              <a:xfrm>
                <a:off x="3115993" y="3084890"/>
                <a:ext cx="47625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17068" h="313710">
                    <a:moveTo>
                      <a:pt x="0" y="0"/>
                    </a:moveTo>
                    <a:lnTo>
                      <a:pt x="17068" y="0"/>
                    </a:lnTo>
                    <a:lnTo>
                      <a:pt x="17068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C9DEED"/>
              </a:solidFill>
              <a:ln w="6350">
                <a:solidFill>
                  <a:srgbClr val="C9DEED"/>
                </a:solidFill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A47F8956-D910-3C9C-B2E1-F4BABECE5028}"/>
                  </a:ext>
                </a:extLst>
              </p:cNvPr>
              <p:cNvGrpSpPr/>
              <p:nvPr/>
            </p:nvGrpSpPr>
            <p:grpSpPr>
              <a:xfrm>
                <a:off x="3279106" y="3211416"/>
                <a:ext cx="1523500" cy="519717"/>
                <a:chOff x="3279106" y="3208827"/>
                <a:chExt cx="1523500" cy="519717"/>
              </a:xfrm>
            </p:grpSpPr>
            <p:sp>
              <p:nvSpPr>
                <p:cNvPr id="99" name="TextBox 99"/>
                <p:cNvSpPr txBox="1"/>
                <p:nvPr/>
              </p:nvSpPr>
              <p:spPr>
                <a:xfrm>
                  <a:off x="3279106" y="3208827"/>
                  <a:ext cx="1163239" cy="15151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259"/>
                    </a:lnSpc>
                  </a:pPr>
                  <a:r>
                    <a:rPr lang="en-US" sz="899" b="1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NOM</a:t>
                  </a:r>
                </a:p>
              </p:txBody>
            </p:sp>
            <p:sp>
              <p:nvSpPr>
                <p:cNvPr id="100" name="TextBox 100"/>
                <p:cNvSpPr txBox="1"/>
                <p:nvPr/>
              </p:nvSpPr>
              <p:spPr>
                <a:xfrm>
                  <a:off x="3279106" y="3348846"/>
                  <a:ext cx="1163239" cy="127000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050"/>
                    </a:lnSpc>
                  </a:pPr>
                  <a:r>
                    <a:rPr lang="en-US" sz="750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POSITION</a:t>
                  </a:r>
                </a:p>
              </p:txBody>
            </p:sp>
            <p:sp>
              <p:nvSpPr>
                <p:cNvPr id="101" name="TextBox 101"/>
                <p:cNvSpPr txBox="1"/>
                <p:nvPr/>
              </p:nvSpPr>
              <p:spPr>
                <a:xfrm>
                  <a:off x="3279106" y="3635442"/>
                  <a:ext cx="1523500" cy="93102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769"/>
                    </a:lnSpc>
                  </a:pPr>
                  <a:r>
                    <a:rPr lang="en-US" sz="549" dirty="0">
                      <a:solidFill>
                        <a:srgbClr val="707070"/>
                      </a:solidFill>
                      <a:latin typeface="Open Sauce Sans" panose="00000500000000000000" pitchFamily="2" charset="0"/>
                    </a:rPr>
                    <a:t>Texte</a:t>
                  </a:r>
                </a:p>
              </p:txBody>
            </p:sp>
          </p:grp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9551E2A6-4EC8-2D9D-B33E-060A846CB218}"/>
                </a:ext>
              </a:extLst>
            </p:cNvPr>
            <p:cNvGrpSpPr/>
            <p:nvPr/>
          </p:nvGrpSpPr>
          <p:grpSpPr>
            <a:xfrm>
              <a:off x="3115993" y="4348333"/>
              <a:ext cx="1802100" cy="875362"/>
              <a:chOff x="3115993" y="4348333"/>
              <a:chExt cx="1802100" cy="875362"/>
            </a:xfrm>
          </p:grpSpPr>
          <p:sp>
            <p:nvSpPr>
              <p:cNvPr id="48" name="Freeform 48"/>
              <p:cNvSpPr/>
              <p:nvPr/>
            </p:nvSpPr>
            <p:spPr>
              <a:xfrm>
                <a:off x="3115993" y="4348333"/>
                <a:ext cx="1802100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645832" h="313710">
                    <a:moveTo>
                      <a:pt x="0" y="0"/>
                    </a:moveTo>
                    <a:lnTo>
                      <a:pt x="645832" y="0"/>
                    </a:lnTo>
                    <a:lnTo>
                      <a:pt x="645832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9DEE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" name="Freeform 87"/>
              <p:cNvSpPr/>
              <p:nvPr/>
            </p:nvSpPr>
            <p:spPr>
              <a:xfrm>
                <a:off x="3115993" y="4348333"/>
                <a:ext cx="47625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17068" h="313710">
                    <a:moveTo>
                      <a:pt x="0" y="0"/>
                    </a:moveTo>
                    <a:lnTo>
                      <a:pt x="17068" y="0"/>
                    </a:lnTo>
                    <a:lnTo>
                      <a:pt x="17068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004AAD"/>
              </a:solidFill>
              <a:ln w="6350">
                <a:solidFill>
                  <a:srgbClr val="004AAD"/>
                </a:solidFill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A2EE0652-DECB-6C8D-BE7D-AB2C42B248FE}"/>
                  </a:ext>
                </a:extLst>
              </p:cNvPr>
              <p:cNvGrpSpPr/>
              <p:nvPr/>
            </p:nvGrpSpPr>
            <p:grpSpPr>
              <a:xfrm>
                <a:off x="3279106" y="4474859"/>
                <a:ext cx="1523500" cy="519717"/>
                <a:chOff x="3279106" y="4472271"/>
                <a:chExt cx="1523500" cy="519717"/>
              </a:xfrm>
            </p:grpSpPr>
            <p:sp>
              <p:nvSpPr>
                <p:cNvPr id="102" name="TextBox 102"/>
                <p:cNvSpPr txBox="1"/>
                <p:nvPr/>
              </p:nvSpPr>
              <p:spPr>
                <a:xfrm>
                  <a:off x="3279106" y="4472271"/>
                  <a:ext cx="1059625" cy="15151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259"/>
                    </a:lnSpc>
                  </a:pPr>
                  <a:r>
                    <a:rPr lang="en-US" sz="899" b="1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NOM</a:t>
                  </a:r>
                </a:p>
              </p:txBody>
            </p:sp>
            <p:sp>
              <p:nvSpPr>
                <p:cNvPr id="103" name="TextBox 103"/>
                <p:cNvSpPr txBox="1"/>
                <p:nvPr/>
              </p:nvSpPr>
              <p:spPr>
                <a:xfrm>
                  <a:off x="3279106" y="4612289"/>
                  <a:ext cx="1163239" cy="127000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050"/>
                    </a:lnSpc>
                  </a:pPr>
                  <a:r>
                    <a:rPr lang="en-US" sz="750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POSITION</a:t>
                  </a:r>
                </a:p>
              </p:txBody>
            </p:sp>
            <p:sp>
              <p:nvSpPr>
                <p:cNvPr id="104" name="TextBox 104"/>
                <p:cNvSpPr txBox="1"/>
                <p:nvPr/>
              </p:nvSpPr>
              <p:spPr>
                <a:xfrm>
                  <a:off x="3279106" y="4898886"/>
                  <a:ext cx="1523500" cy="93102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769"/>
                    </a:lnSpc>
                  </a:pPr>
                  <a:r>
                    <a:rPr lang="en-US" sz="549" dirty="0">
                      <a:solidFill>
                        <a:srgbClr val="707070"/>
                      </a:solidFill>
                      <a:latin typeface="Open Sauce Sans" panose="00000500000000000000" pitchFamily="2" charset="0"/>
                    </a:rPr>
                    <a:t>Texte</a:t>
                  </a:r>
                </a:p>
              </p:txBody>
            </p:sp>
          </p:grp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1B2EAF9D-ECD8-C3F5-FBBD-F96A30B2C7CA}"/>
                </a:ext>
              </a:extLst>
            </p:cNvPr>
            <p:cNvGrpSpPr/>
            <p:nvPr/>
          </p:nvGrpSpPr>
          <p:grpSpPr>
            <a:xfrm>
              <a:off x="3115993" y="5611777"/>
              <a:ext cx="1802100" cy="875362"/>
              <a:chOff x="3115993" y="5611777"/>
              <a:chExt cx="1802100" cy="875362"/>
            </a:xfrm>
          </p:grpSpPr>
          <p:sp>
            <p:nvSpPr>
              <p:cNvPr id="45" name="Freeform 45"/>
              <p:cNvSpPr/>
              <p:nvPr/>
            </p:nvSpPr>
            <p:spPr>
              <a:xfrm>
                <a:off x="3115993" y="5611777"/>
                <a:ext cx="1802100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645832" h="313710">
                    <a:moveTo>
                      <a:pt x="0" y="0"/>
                    </a:moveTo>
                    <a:lnTo>
                      <a:pt x="645832" y="0"/>
                    </a:lnTo>
                    <a:lnTo>
                      <a:pt x="645832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9DEE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0" name="Freeform 90"/>
              <p:cNvSpPr/>
              <p:nvPr/>
            </p:nvSpPr>
            <p:spPr>
              <a:xfrm>
                <a:off x="3115993" y="5611777"/>
                <a:ext cx="47625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17068" h="313710">
                    <a:moveTo>
                      <a:pt x="0" y="0"/>
                    </a:moveTo>
                    <a:lnTo>
                      <a:pt x="17068" y="0"/>
                    </a:lnTo>
                    <a:lnTo>
                      <a:pt x="17068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C9DEED"/>
              </a:solidFill>
              <a:ln w="6350">
                <a:solidFill>
                  <a:srgbClr val="C9DEED"/>
                </a:solidFill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8C9D73B9-14C9-4EEF-859E-666C77F4AF97}"/>
                  </a:ext>
                </a:extLst>
              </p:cNvPr>
              <p:cNvGrpSpPr/>
              <p:nvPr/>
            </p:nvGrpSpPr>
            <p:grpSpPr>
              <a:xfrm>
                <a:off x="3279106" y="5738303"/>
                <a:ext cx="1523500" cy="519716"/>
                <a:chOff x="3279106" y="5735715"/>
                <a:chExt cx="1523500" cy="519716"/>
              </a:xfrm>
            </p:grpSpPr>
            <p:sp>
              <p:nvSpPr>
                <p:cNvPr id="105" name="TextBox 105"/>
                <p:cNvSpPr txBox="1"/>
                <p:nvPr/>
              </p:nvSpPr>
              <p:spPr>
                <a:xfrm>
                  <a:off x="3279106" y="5735715"/>
                  <a:ext cx="1163239" cy="15151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259"/>
                    </a:lnSpc>
                  </a:pPr>
                  <a:r>
                    <a:rPr lang="en-US" sz="899" b="1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NOM</a:t>
                  </a:r>
                </a:p>
              </p:txBody>
            </p:sp>
            <p:sp>
              <p:nvSpPr>
                <p:cNvPr id="106" name="TextBox 106"/>
                <p:cNvSpPr txBox="1"/>
                <p:nvPr/>
              </p:nvSpPr>
              <p:spPr>
                <a:xfrm>
                  <a:off x="3279106" y="5875733"/>
                  <a:ext cx="1163239" cy="127000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050"/>
                    </a:lnSpc>
                  </a:pPr>
                  <a:r>
                    <a:rPr lang="en-US" sz="750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POSITION</a:t>
                  </a:r>
                </a:p>
              </p:txBody>
            </p:sp>
            <p:sp>
              <p:nvSpPr>
                <p:cNvPr id="107" name="TextBox 107"/>
                <p:cNvSpPr txBox="1"/>
                <p:nvPr/>
              </p:nvSpPr>
              <p:spPr>
                <a:xfrm>
                  <a:off x="3279106" y="6162329"/>
                  <a:ext cx="1523500" cy="93102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769"/>
                    </a:lnSpc>
                  </a:pPr>
                  <a:r>
                    <a:rPr lang="en-US" sz="549" dirty="0">
                      <a:solidFill>
                        <a:srgbClr val="707070"/>
                      </a:solidFill>
                      <a:latin typeface="Open Sauce Sans" panose="00000500000000000000" pitchFamily="2" charset="0"/>
                    </a:rPr>
                    <a:t>Texte</a:t>
                  </a:r>
                </a:p>
              </p:txBody>
            </p:sp>
          </p:grp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F81138D5-5D52-57CD-DE62-240A3F1512E8}"/>
                </a:ext>
              </a:extLst>
            </p:cNvPr>
            <p:cNvGrpSpPr/>
            <p:nvPr/>
          </p:nvGrpSpPr>
          <p:grpSpPr>
            <a:xfrm>
              <a:off x="756000" y="3084890"/>
              <a:ext cx="1802100" cy="875362"/>
              <a:chOff x="756000" y="3084890"/>
              <a:chExt cx="1802100" cy="875362"/>
            </a:xfrm>
          </p:grpSpPr>
          <p:sp>
            <p:nvSpPr>
              <p:cNvPr id="39" name="Freeform 39"/>
              <p:cNvSpPr/>
              <p:nvPr/>
            </p:nvSpPr>
            <p:spPr>
              <a:xfrm>
                <a:off x="756000" y="3084890"/>
                <a:ext cx="1802100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645832" h="313710">
                    <a:moveTo>
                      <a:pt x="0" y="0"/>
                    </a:moveTo>
                    <a:lnTo>
                      <a:pt x="645832" y="0"/>
                    </a:lnTo>
                    <a:lnTo>
                      <a:pt x="645832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9DEE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2B753560-E745-5E25-5796-8BD270EA682F}"/>
                  </a:ext>
                </a:extLst>
              </p:cNvPr>
              <p:cNvGrpSpPr/>
              <p:nvPr/>
            </p:nvGrpSpPr>
            <p:grpSpPr>
              <a:xfrm>
                <a:off x="895300" y="3211416"/>
                <a:ext cx="1606800" cy="519717"/>
                <a:chOff x="895300" y="3208827"/>
                <a:chExt cx="1606800" cy="519717"/>
              </a:xfrm>
            </p:grpSpPr>
            <p:sp>
              <p:nvSpPr>
                <p:cNvPr id="108" name="TextBox 108"/>
                <p:cNvSpPr txBox="1"/>
                <p:nvPr/>
              </p:nvSpPr>
              <p:spPr>
                <a:xfrm>
                  <a:off x="895300" y="3208827"/>
                  <a:ext cx="697999" cy="15151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259"/>
                    </a:lnSpc>
                  </a:pPr>
                  <a:r>
                    <a:rPr lang="en-US" sz="899" b="1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NOM</a:t>
                  </a:r>
                </a:p>
              </p:txBody>
            </p:sp>
            <p:sp>
              <p:nvSpPr>
                <p:cNvPr id="109" name="TextBox 109"/>
                <p:cNvSpPr txBox="1"/>
                <p:nvPr/>
              </p:nvSpPr>
              <p:spPr>
                <a:xfrm>
                  <a:off x="895300" y="3348846"/>
                  <a:ext cx="1163239" cy="127000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050"/>
                    </a:lnSpc>
                  </a:pPr>
                  <a:r>
                    <a:rPr lang="en-US" sz="750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POSITION</a:t>
                  </a:r>
                </a:p>
              </p:txBody>
            </p:sp>
            <p:sp>
              <p:nvSpPr>
                <p:cNvPr id="110" name="TextBox 110"/>
                <p:cNvSpPr txBox="1"/>
                <p:nvPr/>
              </p:nvSpPr>
              <p:spPr>
                <a:xfrm>
                  <a:off x="895300" y="3635442"/>
                  <a:ext cx="1606800" cy="93102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769"/>
                    </a:lnSpc>
                  </a:pPr>
                  <a:r>
                    <a:rPr lang="en-US" sz="549" dirty="0">
                      <a:solidFill>
                        <a:srgbClr val="707070"/>
                      </a:solidFill>
                      <a:latin typeface="Open Sauce Sans" panose="00000500000000000000" pitchFamily="2" charset="0"/>
                    </a:rPr>
                    <a:t>Texte</a:t>
                  </a:r>
                </a:p>
              </p:txBody>
            </p:sp>
          </p:grp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CF5D4DDA-1D3A-02C4-B40B-85C8A5651282}"/>
                </a:ext>
              </a:extLst>
            </p:cNvPr>
            <p:cNvGrpSpPr/>
            <p:nvPr/>
          </p:nvGrpSpPr>
          <p:grpSpPr>
            <a:xfrm>
              <a:off x="756000" y="4348333"/>
              <a:ext cx="1802100" cy="875362"/>
              <a:chOff x="756000" y="4348333"/>
              <a:chExt cx="1802100" cy="875362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756000" y="4348333"/>
                <a:ext cx="1802100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645832" h="313710">
                    <a:moveTo>
                      <a:pt x="0" y="0"/>
                    </a:moveTo>
                    <a:lnTo>
                      <a:pt x="645832" y="0"/>
                    </a:lnTo>
                    <a:lnTo>
                      <a:pt x="645832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9DEE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3EB36CC5-6D09-E0A7-DE0A-862B276F4AE5}"/>
                  </a:ext>
                </a:extLst>
              </p:cNvPr>
              <p:cNvGrpSpPr/>
              <p:nvPr/>
            </p:nvGrpSpPr>
            <p:grpSpPr>
              <a:xfrm>
                <a:off x="895300" y="4474859"/>
                <a:ext cx="1523500" cy="519717"/>
                <a:chOff x="895300" y="4472271"/>
                <a:chExt cx="1523500" cy="519717"/>
              </a:xfrm>
            </p:grpSpPr>
            <p:sp>
              <p:nvSpPr>
                <p:cNvPr id="111" name="TextBox 111"/>
                <p:cNvSpPr txBox="1"/>
                <p:nvPr/>
              </p:nvSpPr>
              <p:spPr>
                <a:xfrm>
                  <a:off x="895300" y="4472271"/>
                  <a:ext cx="1163239" cy="15151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259"/>
                    </a:lnSpc>
                  </a:pPr>
                  <a:r>
                    <a:rPr lang="en-US" sz="899" b="1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NOM</a:t>
                  </a:r>
                </a:p>
              </p:txBody>
            </p:sp>
            <p:sp>
              <p:nvSpPr>
                <p:cNvPr id="112" name="TextBox 112"/>
                <p:cNvSpPr txBox="1"/>
                <p:nvPr/>
              </p:nvSpPr>
              <p:spPr>
                <a:xfrm>
                  <a:off x="895300" y="4612289"/>
                  <a:ext cx="1163239" cy="127000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050"/>
                    </a:lnSpc>
                  </a:pPr>
                  <a:r>
                    <a:rPr lang="en-US" sz="750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POSITION</a:t>
                  </a:r>
                </a:p>
              </p:txBody>
            </p:sp>
            <p:sp>
              <p:nvSpPr>
                <p:cNvPr id="113" name="TextBox 113"/>
                <p:cNvSpPr txBox="1"/>
                <p:nvPr/>
              </p:nvSpPr>
              <p:spPr>
                <a:xfrm>
                  <a:off x="895300" y="4898886"/>
                  <a:ext cx="1523500" cy="93102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769"/>
                    </a:lnSpc>
                  </a:pPr>
                  <a:r>
                    <a:rPr lang="en-US" sz="549" dirty="0">
                      <a:solidFill>
                        <a:srgbClr val="707070"/>
                      </a:solidFill>
                      <a:latin typeface="Open Sauce Sans" panose="00000500000000000000" pitchFamily="2" charset="0"/>
                    </a:rPr>
                    <a:t>Texte</a:t>
                  </a:r>
                </a:p>
              </p:txBody>
            </p:sp>
          </p:grpSp>
        </p:grp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91E3D2A0-C825-7D20-07BB-FC15D8A63299}"/>
                </a:ext>
              </a:extLst>
            </p:cNvPr>
            <p:cNvGrpSpPr/>
            <p:nvPr/>
          </p:nvGrpSpPr>
          <p:grpSpPr>
            <a:xfrm>
              <a:off x="756000" y="5611777"/>
              <a:ext cx="1802100" cy="875362"/>
              <a:chOff x="756000" y="5611777"/>
              <a:chExt cx="1802100" cy="875362"/>
            </a:xfrm>
          </p:grpSpPr>
          <p:sp>
            <p:nvSpPr>
              <p:cNvPr id="33" name="Freeform 33"/>
              <p:cNvSpPr/>
              <p:nvPr/>
            </p:nvSpPr>
            <p:spPr>
              <a:xfrm>
                <a:off x="756000" y="5611777"/>
                <a:ext cx="1802100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645832" h="313710">
                    <a:moveTo>
                      <a:pt x="0" y="0"/>
                    </a:moveTo>
                    <a:lnTo>
                      <a:pt x="645832" y="0"/>
                    </a:lnTo>
                    <a:lnTo>
                      <a:pt x="645832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9DEE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39BEBA17-7BFB-08AD-EEB2-B4D3F1F682DB}"/>
                  </a:ext>
                </a:extLst>
              </p:cNvPr>
              <p:cNvGrpSpPr/>
              <p:nvPr/>
            </p:nvGrpSpPr>
            <p:grpSpPr>
              <a:xfrm>
                <a:off x="878633" y="5738303"/>
                <a:ext cx="1540167" cy="519716"/>
                <a:chOff x="878633" y="5735715"/>
                <a:chExt cx="1540167" cy="519716"/>
              </a:xfrm>
            </p:grpSpPr>
            <p:sp>
              <p:nvSpPr>
                <p:cNvPr id="114" name="TextBox 114"/>
                <p:cNvSpPr txBox="1"/>
                <p:nvPr/>
              </p:nvSpPr>
              <p:spPr>
                <a:xfrm>
                  <a:off x="878633" y="5735715"/>
                  <a:ext cx="1163239" cy="15151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259"/>
                    </a:lnSpc>
                  </a:pPr>
                  <a:r>
                    <a:rPr lang="en-US" sz="899" b="1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NOM</a:t>
                  </a:r>
                </a:p>
              </p:txBody>
            </p:sp>
            <p:sp>
              <p:nvSpPr>
                <p:cNvPr id="115" name="TextBox 115"/>
                <p:cNvSpPr txBox="1"/>
                <p:nvPr/>
              </p:nvSpPr>
              <p:spPr>
                <a:xfrm>
                  <a:off x="885776" y="5875733"/>
                  <a:ext cx="1163239" cy="127000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050"/>
                    </a:lnSpc>
                  </a:pPr>
                  <a:r>
                    <a:rPr lang="en-US" sz="750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POSITION</a:t>
                  </a:r>
                </a:p>
              </p:txBody>
            </p:sp>
            <p:sp>
              <p:nvSpPr>
                <p:cNvPr id="116" name="TextBox 116"/>
                <p:cNvSpPr txBox="1"/>
                <p:nvPr/>
              </p:nvSpPr>
              <p:spPr>
                <a:xfrm>
                  <a:off x="895300" y="6162329"/>
                  <a:ext cx="1523500" cy="93102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769"/>
                    </a:lnSpc>
                  </a:pPr>
                  <a:r>
                    <a:rPr lang="en-US" sz="549" dirty="0">
                      <a:solidFill>
                        <a:srgbClr val="707070"/>
                      </a:solidFill>
                      <a:latin typeface="Open Sauce Sans" panose="00000500000000000000" pitchFamily="2" charset="0"/>
                    </a:rPr>
                    <a:t>Texte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33EE8E87-0200-FEFE-17D0-FECBC9B4408E}"/>
                </a:ext>
              </a:extLst>
            </p:cNvPr>
            <p:cNvGrpSpPr/>
            <p:nvPr/>
          </p:nvGrpSpPr>
          <p:grpSpPr>
            <a:xfrm>
              <a:off x="5475987" y="2453168"/>
              <a:ext cx="1802100" cy="875362"/>
              <a:chOff x="5475987" y="2453168"/>
              <a:chExt cx="1802100" cy="875362"/>
            </a:xfrm>
          </p:grpSpPr>
          <p:sp>
            <p:nvSpPr>
              <p:cNvPr id="72" name="Freeform 72"/>
              <p:cNvSpPr/>
              <p:nvPr/>
            </p:nvSpPr>
            <p:spPr>
              <a:xfrm>
                <a:off x="5475987" y="2453168"/>
                <a:ext cx="1802100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645832" h="313710">
                    <a:moveTo>
                      <a:pt x="0" y="0"/>
                    </a:moveTo>
                    <a:lnTo>
                      <a:pt x="645832" y="0"/>
                    </a:lnTo>
                    <a:lnTo>
                      <a:pt x="645832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9DEE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5" name="Freeform 75"/>
              <p:cNvSpPr/>
              <p:nvPr/>
            </p:nvSpPr>
            <p:spPr>
              <a:xfrm>
                <a:off x="5475987" y="2453168"/>
                <a:ext cx="47625" cy="875362"/>
              </a:xfrm>
              <a:custGeom>
                <a:avLst/>
                <a:gdLst/>
                <a:ahLst/>
                <a:cxnLst/>
                <a:rect l="l" t="t" r="r" b="b"/>
                <a:pathLst>
                  <a:path w="17068" h="313710">
                    <a:moveTo>
                      <a:pt x="0" y="0"/>
                    </a:moveTo>
                    <a:lnTo>
                      <a:pt x="17068" y="0"/>
                    </a:lnTo>
                    <a:lnTo>
                      <a:pt x="17068" y="313710"/>
                    </a:lnTo>
                    <a:lnTo>
                      <a:pt x="0" y="313710"/>
                    </a:lnTo>
                    <a:close/>
                  </a:path>
                </a:pathLst>
              </a:custGeom>
              <a:solidFill>
                <a:srgbClr val="004AAD"/>
              </a:solidFill>
              <a:ln w="6350">
                <a:solidFill>
                  <a:srgbClr val="004AAD"/>
                </a:solidFill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7D2F1429-991E-3031-CC90-51071E4D1241}"/>
                  </a:ext>
                </a:extLst>
              </p:cNvPr>
              <p:cNvGrpSpPr/>
              <p:nvPr/>
            </p:nvGrpSpPr>
            <p:grpSpPr>
              <a:xfrm>
                <a:off x="5637209" y="2579695"/>
                <a:ext cx="1523500" cy="519716"/>
                <a:chOff x="5637209" y="2577106"/>
                <a:chExt cx="1523500" cy="519716"/>
              </a:xfrm>
            </p:grpSpPr>
            <p:sp>
              <p:nvSpPr>
                <p:cNvPr id="117" name="TextBox 117"/>
                <p:cNvSpPr txBox="1"/>
                <p:nvPr/>
              </p:nvSpPr>
              <p:spPr>
                <a:xfrm>
                  <a:off x="5637209" y="2577106"/>
                  <a:ext cx="1077650" cy="15151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259"/>
                    </a:lnSpc>
                  </a:pPr>
                  <a:r>
                    <a:rPr lang="en-US" sz="899" b="1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NOM</a:t>
                  </a:r>
                </a:p>
              </p:txBody>
            </p:sp>
            <p:sp>
              <p:nvSpPr>
                <p:cNvPr id="118" name="TextBox 118"/>
                <p:cNvSpPr txBox="1"/>
                <p:nvPr/>
              </p:nvSpPr>
              <p:spPr>
                <a:xfrm>
                  <a:off x="5637209" y="2717124"/>
                  <a:ext cx="1523500" cy="127000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1050"/>
                    </a:lnSpc>
                  </a:pPr>
                  <a:r>
                    <a:rPr lang="en-US" sz="750" dirty="0">
                      <a:solidFill>
                        <a:srgbClr val="282E38"/>
                      </a:solidFill>
                      <a:latin typeface="Open Sauce Sans" panose="00000500000000000000" pitchFamily="2" charset="0"/>
                    </a:rPr>
                    <a:t>POSITION</a:t>
                  </a:r>
                </a:p>
              </p:txBody>
            </p:sp>
            <p:sp>
              <p:nvSpPr>
                <p:cNvPr id="119" name="TextBox 119"/>
                <p:cNvSpPr txBox="1"/>
                <p:nvPr/>
              </p:nvSpPr>
              <p:spPr>
                <a:xfrm>
                  <a:off x="5637209" y="3003720"/>
                  <a:ext cx="1523500" cy="93102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>
                    <a:lnSpc>
                      <a:spcPts val="769"/>
                    </a:lnSpc>
                  </a:pPr>
                  <a:r>
                    <a:rPr lang="en-US" sz="549" dirty="0">
                      <a:solidFill>
                        <a:srgbClr val="707070"/>
                      </a:solidFill>
                      <a:latin typeface="Open Sauce Sans" panose="00000500000000000000" pitchFamily="2" charset="0"/>
                    </a:rPr>
                    <a:t>Texte</a:t>
                  </a:r>
                </a:p>
              </p:txBody>
            </p:sp>
          </p:grpSp>
        </p:grpSp>
        <p:sp>
          <p:nvSpPr>
            <p:cNvPr id="78" name="Freeform 78"/>
            <p:cNvSpPr/>
            <p:nvPr/>
          </p:nvSpPr>
          <p:spPr>
            <a:xfrm>
              <a:off x="5475987" y="4980055"/>
              <a:ext cx="1802100" cy="875362"/>
            </a:xfrm>
            <a:custGeom>
              <a:avLst/>
              <a:gdLst/>
              <a:ahLst/>
              <a:cxnLst/>
              <a:rect l="l" t="t" r="r" b="b"/>
              <a:pathLst>
                <a:path w="645832" h="313710">
                  <a:moveTo>
                    <a:pt x="0" y="0"/>
                  </a:moveTo>
                  <a:lnTo>
                    <a:pt x="645832" y="0"/>
                  </a:lnTo>
                  <a:lnTo>
                    <a:pt x="645832" y="313710"/>
                  </a:lnTo>
                  <a:lnTo>
                    <a:pt x="0" y="313710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C9DEED"/>
              </a:solidFill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5475987" y="4980055"/>
              <a:ext cx="47625" cy="875362"/>
            </a:xfrm>
            <a:custGeom>
              <a:avLst/>
              <a:gdLst/>
              <a:ahLst/>
              <a:cxnLst/>
              <a:rect l="l" t="t" r="r" b="b"/>
              <a:pathLst>
                <a:path w="17068" h="313710">
                  <a:moveTo>
                    <a:pt x="0" y="0"/>
                  </a:moveTo>
                  <a:lnTo>
                    <a:pt x="17068" y="0"/>
                  </a:lnTo>
                  <a:lnTo>
                    <a:pt x="17068" y="313710"/>
                  </a:lnTo>
                  <a:lnTo>
                    <a:pt x="0" y="313710"/>
                  </a:lnTo>
                  <a:close/>
                </a:path>
              </a:pathLst>
            </a:custGeom>
            <a:solidFill>
              <a:srgbClr val="004AAD"/>
            </a:solidFill>
            <a:ln w="6350">
              <a:solidFill>
                <a:srgbClr val="004AAD"/>
              </a:solidFill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B6B3127-6C45-494D-B571-7BDC1E20E8BE}"/>
                </a:ext>
              </a:extLst>
            </p:cNvPr>
            <p:cNvGrpSpPr/>
            <p:nvPr/>
          </p:nvGrpSpPr>
          <p:grpSpPr>
            <a:xfrm>
              <a:off x="5637209" y="5106581"/>
              <a:ext cx="1523500" cy="519717"/>
              <a:chOff x="5637209" y="5103993"/>
              <a:chExt cx="1523500" cy="519717"/>
            </a:xfrm>
          </p:grpSpPr>
          <p:sp>
            <p:nvSpPr>
              <p:cNvPr id="120" name="TextBox 120"/>
              <p:cNvSpPr txBox="1"/>
              <p:nvPr/>
            </p:nvSpPr>
            <p:spPr>
              <a:xfrm>
                <a:off x="5637209" y="5103993"/>
                <a:ext cx="1259834" cy="151516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1259"/>
                  </a:lnSpc>
                </a:pPr>
                <a:r>
                  <a:rPr lang="en-US" sz="899" b="1" dirty="0">
                    <a:solidFill>
                      <a:srgbClr val="282E38"/>
                    </a:solidFill>
                    <a:latin typeface="Open Sauce Sans" panose="00000500000000000000" pitchFamily="2" charset="0"/>
                  </a:rPr>
                  <a:t>NOM</a:t>
                </a:r>
              </a:p>
            </p:txBody>
          </p:sp>
          <p:sp>
            <p:nvSpPr>
              <p:cNvPr id="121" name="TextBox 121"/>
              <p:cNvSpPr txBox="1"/>
              <p:nvPr/>
            </p:nvSpPr>
            <p:spPr>
              <a:xfrm>
                <a:off x="5637209" y="5244011"/>
                <a:ext cx="1523500" cy="12700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1050"/>
                  </a:lnSpc>
                </a:pPr>
                <a:r>
                  <a:rPr lang="en-US" sz="750" dirty="0">
                    <a:solidFill>
                      <a:srgbClr val="282E38"/>
                    </a:solidFill>
                    <a:latin typeface="Open Sauce Sans" panose="00000500000000000000" pitchFamily="2" charset="0"/>
                  </a:rPr>
                  <a:t>POSITION</a:t>
                </a:r>
              </a:p>
            </p:txBody>
          </p:sp>
          <p:sp>
            <p:nvSpPr>
              <p:cNvPr id="122" name="TextBox 122"/>
              <p:cNvSpPr txBox="1"/>
              <p:nvPr/>
            </p:nvSpPr>
            <p:spPr>
              <a:xfrm>
                <a:off x="5637209" y="5530608"/>
                <a:ext cx="1523500" cy="9310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769"/>
                  </a:lnSpc>
                </a:pPr>
                <a:r>
                  <a:rPr lang="en-US" sz="549" dirty="0">
                    <a:solidFill>
                      <a:srgbClr val="707070"/>
                    </a:solidFill>
                    <a:latin typeface="Open Sauce Sans" panose="00000500000000000000" pitchFamily="2" charset="0"/>
                  </a:rPr>
                  <a:t>Texte</a:t>
                </a:r>
              </a:p>
            </p:txBody>
          </p:sp>
        </p:grpSp>
        <p:sp>
          <p:nvSpPr>
            <p:cNvPr id="57" name="Freeform 57"/>
            <p:cNvSpPr/>
            <p:nvPr/>
          </p:nvSpPr>
          <p:spPr>
            <a:xfrm>
              <a:off x="7832200" y="3716611"/>
              <a:ext cx="2103800" cy="875362"/>
            </a:xfrm>
            <a:custGeom>
              <a:avLst/>
              <a:gdLst/>
              <a:ahLst/>
              <a:cxnLst/>
              <a:rect l="l" t="t" r="r" b="b"/>
              <a:pathLst>
                <a:path w="753955" h="313710">
                  <a:moveTo>
                    <a:pt x="0" y="0"/>
                  </a:moveTo>
                  <a:lnTo>
                    <a:pt x="753955" y="0"/>
                  </a:lnTo>
                  <a:lnTo>
                    <a:pt x="753955" y="313710"/>
                  </a:lnTo>
                  <a:lnTo>
                    <a:pt x="0" y="313710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C9DEED"/>
              </a:solidFill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7828837" y="3716611"/>
              <a:ext cx="47625" cy="875362"/>
            </a:xfrm>
            <a:custGeom>
              <a:avLst/>
              <a:gdLst/>
              <a:ahLst/>
              <a:cxnLst/>
              <a:rect l="l" t="t" r="r" b="b"/>
              <a:pathLst>
                <a:path w="17068" h="313710">
                  <a:moveTo>
                    <a:pt x="0" y="0"/>
                  </a:moveTo>
                  <a:lnTo>
                    <a:pt x="17068" y="0"/>
                  </a:lnTo>
                  <a:lnTo>
                    <a:pt x="17068" y="313710"/>
                  </a:lnTo>
                  <a:lnTo>
                    <a:pt x="0" y="313710"/>
                  </a:lnTo>
                  <a:close/>
                </a:path>
              </a:pathLst>
            </a:custGeom>
            <a:solidFill>
              <a:srgbClr val="004AAD"/>
            </a:solidFill>
            <a:ln w="6350">
              <a:solidFill>
                <a:srgbClr val="004AAD"/>
              </a:solidFill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000C565-71DC-801F-A0AE-8F341B4E9D1A}"/>
                </a:ext>
              </a:extLst>
            </p:cNvPr>
            <p:cNvGrpSpPr/>
            <p:nvPr/>
          </p:nvGrpSpPr>
          <p:grpSpPr>
            <a:xfrm>
              <a:off x="609345" y="524180"/>
              <a:ext cx="9449498" cy="456496"/>
              <a:chOff x="609345" y="524180"/>
              <a:chExt cx="9449498" cy="456496"/>
            </a:xfrm>
          </p:grpSpPr>
          <p:sp>
            <p:nvSpPr>
              <p:cNvPr id="126" name="TextBox 126"/>
              <p:cNvSpPr txBox="1"/>
              <p:nvPr/>
            </p:nvSpPr>
            <p:spPr>
              <a:xfrm>
                <a:off x="5275054" y="594075"/>
                <a:ext cx="4783789" cy="15388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1200"/>
                  </a:lnSpc>
                  <a:spcBef>
                    <a:spcPct val="0"/>
                  </a:spcBef>
                </a:pPr>
                <a:r>
                  <a:rPr lang="en-US" sz="1000" dirty="0">
                    <a:solidFill>
                      <a:srgbClr val="000000"/>
                    </a:solidFill>
                    <a:latin typeface="Open Sauce Sans" panose="00000500000000000000" pitchFamily="2" charset="0"/>
                  </a:rPr>
                  <a:t>Texte</a:t>
                </a:r>
              </a:p>
            </p:txBody>
          </p:sp>
          <p:sp>
            <p:nvSpPr>
              <p:cNvPr id="128" name="TextBox 128"/>
              <p:cNvSpPr txBox="1"/>
              <p:nvPr/>
            </p:nvSpPr>
            <p:spPr>
              <a:xfrm>
                <a:off x="609345" y="524180"/>
                <a:ext cx="2497782" cy="31194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2400"/>
                  </a:lnSpc>
                  <a:spcBef>
                    <a:spcPct val="0"/>
                  </a:spcBef>
                </a:pPr>
                <a:r>
                  <a:rPr lang="en-US" sz="2000" b="1" dirty="0">
                    <a:solidFill>
                      <a:srgbClr val="282E38"/>
                    </a:solidFill>
                    <a:latin typeface="Open Sauce Sans" panose="00000500000000000000" pitchFamily="2" charset="0"/>
                  </a:rPr>
                  <a:t>ORGNIGRAMME</a:t>
                </a:r>
              </a:p>
            </p:txBody>
          </p:sp>
          <p:sp>
            <p:nvSpPr>
              <p:cNvPr id="130" name="Freeform 130"/>
              <p:cNvSpPr/>
              <p:nvPr/>
            </p:nvSpPr>
            <p:spPr>
              <a:xfrm>
                <a:off x="633157" y="912237"/>
                <a:ext cx="536561" cy="68439"/>
              </a:xfrm>
              <a:custGeom>
                <a:avLst/>
                <a:gdLst/>
                <a:ahLst/>
                <a:cxnLst/>
                <a:rect l="l" t="t" r="r" b="b"/>
                <a:pathLst>
                  <a:path w="187174" h="23874">
                    <a:moveTo>
                      <a:pt x="0" y="0"/>
                    </a:moveTo>
                    <a:lnTo>
                      <a:pt x="187174" y="0"/>
                    </a:lnTo>
                    <a:lnTo>
                      <a:pt x="187174" y="23874"/>
                    </a:lnTo>
                    <a:lnTo>
                      <a:pt x="0" y="23874"/>
                    </a:lnTo>
                    <a:close/>
                  </a:path>
                </a:pathLst>
              </a:custGeom>
              <a:solidFill>
                <a:srgbClr val="C9DEED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" name="Freeform 133"/>
              <p:cNvSpPr/>
              <p:nvPr/>
            </p:nvSpPr>
            <p:spPr>
              <a:xfrm>
                <a:off x="1163008" y="912237"/>
                <a:ext cx="536561" cy="68439"/>
              </a:xfrm>
              <a:custGeom>
                <a:avLst/>
                <a:gdLst/>
                <a:ahLst/>
                <a:cxnLst/>
                <a:rect l="l" t="t" r="r" b="b"/>
                <a:pathLst>
                  <a:path w="187174" h="23874">
                    <a:moveTo>
                      <a:pt x="0" y="0"/>
                    </a:moveTo>
                    <a:lnTo>
                      <a:pt x="187174" y="0"/>
                    </a:lnTo>
                    <a:lnTo>
                      <a:pt x="187174" y="23874"/>
                    </a:lnTo>
                    <a:lnTo>
                      <a:pt x="0" y="23874"/>
                    </a:lnTo>
                    <a:close/>
                  </a:path>
                </a:pathLst>
              </a:custGeom>
              <a:solidFill>
                <a:srgbClr val="004AAD"/>
              </a:solid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60D53AD-4E36-4D24-1057-6936066BEC1E}"/>
                </a:ext>
              </a:extLst>
            </p:cNvPr>
            <p:cNvGrpSpPr/>
            <p:nvPr/>
          </p:nvGrpSpPr>
          <p:grpSpPr>
            <a:xfrm>
              <a:off x="7975707" y="3822377"/>
              <a:ext cx="1822383" cy="519717"/>
              <a:chOff x="5637208" y="5103993"/>
              <a:chExt cx="1822383" cy="519717"/>
            </a:xfrm>
          </p:grpSpPr>
          <p:sp>
            <p:nvSpPr>
              <p:cNvPr id="7" name="TextBox 120">
                <a:extLst>
                  <a:ext uri="{FF2B5EF4-FFF2-40B4-BE49-F238E27FC236}">
                    <a16:creationId xmlns:a16="http://schemas.microsoft.com/office/drawing/2014/main" id="{83AB43C2-7368-8F7A-558F-43F386804464}"/>
                  </a:ext>
                </a:extLst>
              </p:cNvPr>
              <p:cNvSpPr txBox="1"/>
              <p:nvPr/>
            </p:nvSpPr>
            <p:spPr>
              <a:xfrm>
                <a:off x="5637209" y="5103993"/>
                <a:ext cx="1259834" cy="151516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1259"/>
                  </a:lnSpc>
                </a:pPr>
                <a:r>
                  <a:rPr lang="en-US" sz="899" b="1" dirty="0">
                    <a:solidFill>
                      <a:srgbClr val="282E38"/>
                    </a:solidFill>
                    <a:latin typeface="Open Sauce Sans" panose="00000500000000000000" pitchFamily="2" charset="0"/>
                  </a:rPr>
                  <a:t>NOM</a:t>
                </a:r>
              </a:p>
            </p:txBody>
          </p:sp>
          <p:sp>
            <p:nvSpPr>
              <p:cNvPr id="17" name="TextBox 121">
                <a:extLst>
                  <a:ext uri="{FF2B5EF4-FFF2-40B4-BE49-F238E27FC236}">
                    <a16:creationId xmlns:a16="http://schemas.microsoft.com/office/drawing/2014/main" id="{28F0C52A-501A-79AF-3E09-794620A233F1}"/>
                  </a:ext>
                </a:extLst>
              </p:cNvPr>
              <p:cNvSpPr txBox="1"/>
              <p:nvPr/>
            </p:nvSpPr>
            <p:spPr>
              <a:xfrm>
                <a:off x="5637209" y="5244011"/>
                <a:ext cx="1523500" cy="12700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1050"/>
                  </a:lnSpc>
                </a:pPr>
                <a:r>
                  <a:rPr lang="en-US" sz="750" dirty="0">
                    <a:solidFill>
                      <a:srgbClr val="282E38"/>
                    </a:solidFill>
                    <a:latin typeface="Open Sauce Sans" panose="00000500000000000000" pitchFamily="2" charset="0"/>
                  </a:rPr>
                  <a:t>POSITION</a:t>
                </a:r>
              </a:p>
            </p:txBody>
          </p:sp>
          <p:sp>
            <p:nvSpPr>
              <p:cNvPr id="18" name="TextBox 122">
                <a:extLst>
                  <a:ext uri="{FF2B5EF4-FFF2-40B4-BE49-F238E27FC236}">
                    <a16:creationId xmlns:a16="http://schemas.microsoft.com/office/drawing/2014/main" id="{2ACCEC27-BB21-EB21-1AF2-949FCBE7B092}"/>
                  </a:ext>
                </a:extLst>
              </p:cNvPr>
              <p:cNvSpPr txBox="1"/>
              <p:nvPr/>
            </p:nvSpPr>
            <p:spPr>
              <a:xfrm>
                <a:off x="5637208" y="5530608"/>
                <a:ext cx="1822383" cy="93102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769"/>
                  </a:lnSpc>
                </a:pPr>
                <a:r>
                  <a:rPr lang="en-US" sz="549" dirty="0">
                    <a:solidFill>
                      <a:srgbClr val="707070"/>
                    </a:solidFill>
                    <a:latin typeface="Open Sauce Sans" panose="00000500000000000000" pitchFamily="2" charset="0"/>
                  </a:rPr>
                  <a:t>Texte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0773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35</Words>
  <Application>Microsoft Office PowerPoint</Application>
  <PresentationFormat>Personalizado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Open Sauce Sans</vt:lpstr>
      <vt:lpstr>Arial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Organizational Chart Templates (Landscape)</dc:title>
  <dc:creator>modelegenealogique.fr</dc:creator>
  <cp:lastModifiedBy>H1077</cp:lastModifiedBy>
  <cp:revision>14</cp:revision>
  <dcterms:created xsi:type="dcterms:W3CDTF">2006-08-16T00:00:00Z</dcterms:created>
  <dcterms:modified xsi:type="dcterms:W3CDTF">2025-01-28T17:52:40Z</dcterms:modified>
  <dc:identifier>DAF5ioSBtJE</dc:identifier>
</cp:coreProperties>
</file>