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964" r:id="rId2"/>
  </p:sldMasterIdLst>
  <p:notesMasterIdLst>
    <p:notesMasterId r:id="rId4"/>
  </p:notesMasterIdLst>
  <p:handoutMasterIdLst>
    <p:handoutMasterId r:id="rId5"/>
  </p:handoutMasterIdLst>
  <p:sldIdLst>
    <p:sldId id="413" r:id="rId3"/>
  </p:sldIdLst>
  <p:sldSz cx="24384000" cy="13716000"/>
  <p:notesSz cx="6858000" cy="9144000"/>
  <p:defaultTextStyle>
    <a:defPPr>
      <a:defRPr lang="ru-RU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E5"/>
    <a:srgbClr val="F5971F"/>
    <a:srgbClr val="25D0E2"/>
    <a:srgbClr val="3572A6"/>
    <a:srgbClr val="C97D33"/>
    <a:srgbClr val="55ADAF"/>
    <a:srgbClr val="303534"/>
    <a:srgbClr val="49504F"/>
    <a:srgbClr val="9EA5A7"/>
    <a:srgbClr val="C2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/>
    <p:restoredTop sz="94604"/>
  </p:normalViewPr>
  <p:slideViewPr>
    <p:cSldViewPr showGuides="1">
      <p:cViewPr varScale="1">
        <p:scale>
          <a:sx n="39" d="100"/>
          <a:sy n="39" d="100"/>
        </p:scale>
        <p:origin x="10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7A8C19-9434-1A48-8799-AC712E2FF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50433-5353-8C4F-BD2C-7FBFA053CD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3B7A4573-EACC-7C43-A962-D5C551847AC7}" type="datetimeFigureOut">
              <a:rPr lang="en-US" altLang="ru-RU"/>
              <a:pPr/>
              <a:t>10/28/2024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6DB2-1719-E84F-A051-297A53EA54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5496-5866-0747-8511-E48232749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94311332-4FBE-0D41-9DCD-3AE3DA7F4277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FEBE52F-A1E3-1F43-AB18-644CA428C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0E09CE-3A48-0046-AE94-7C3403FC2A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38AE8-7078-C141-8450-DA895068D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5EECB342-2BB7-CA4C-AC03-5504DCEFB7F1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46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"/>
          <a:stretch/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260416" y="298450"/>
            <a:ext cx="1222376" cy="1711324"/>
            <a:chOff x="13771563" y="1063625"/>
            <a:chExt cx="611188" cy="855662"/>
          </a:xfrm>
        </p:grpSpPr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13916025" y="1063625"/>
              <a:ext cx="328613" cy="368300"/>
            </a:xfrm>
            <a:custGeom>
              <a:avLst/>
              <a:gdLst>
                <a:gd name="T0" fmla="*/ 5 w 130"/>
                <a:gd name="T1" fmla="*/ 112 h 146"/>
                <a:gd name="T2" fmla="*/ 2 w 130"/>
                <a:gd name="T3" fmla="*/ 72 h 146"/>
                <a:gd name="T4" fmla="*/ 12 w 130"/>
                <a:gd name="T5" fmla="*/ 32 h 146"/>
                <a:gd name="T6" fmla="*/ 24 w 130"/>
                <a:gd name="T7" fmla="*/ 22 h 146"/>
                <a:gd name="T8" fmla="*/ 35 w 130"/>
                <a:gd name="T9" fmla="*/ 11 h 146"/>
                <a:gd name="T10" fmla="*/ 41 w 130"/>
                <a:gd name="T11" fmla="*/ 10 h 146"/>
                <a:gd name="T12" fmla="*/ 54 w 130"/>
                <a:gd name="T13" fmla="*/ 6 h 146"/>
                <a:gd name="T14" fmla="*/ 62 w 130"/>
                <a:gd name="T15" fmla="*/ 3 h 146"/>
                <a:gd name="T16" fmla="*/ 78 w 130"/>
                <a:gd name="T17" fmla="*/ 6 h 146"/>
                <a:gd name="T18" fmla="*/ 83 w 130"/>
                <a:gd name="T19" fmla="*/ 8 h 146"/>
                <a:gd name="T20" fmla="*/ 90 w 130"/>
                <a:gd name="T21" fmla="*/ 16 h 146"/>
                <a:gd name="T22" fmla="*/ 103 w 130"/>
                <a:gd name="T23" fmla="*/ 18 h 146"/>
                <a:gd name="T24" fmla="*/ 108 w 130"/>
                <a:gd name="T25" fmla="*/ 18 h 146"/>
                <a:gd name="T26" fmla="*/ 115 w 130"/>
                <a:gd name="T27" fmla="*/ 25 h 146"/>
                <a:gd name="T28" fmla="*/ 125 w 130"/>
                <a:gd name="T29" fmla="*/ 84 h 146"/>
                <a:gd name="T30" fmla="*/ 123 w 130"/>
                <a:gd name="T31" fmla="*/ 108 h 146"/>
                <a:gd name="T32" fmla="*/ 114 w 130"/>
                <a:gd name="T33" fmla="*/ 114 h 146"/>
                <a:gd name="T34" fmla="*/ 106 w 130"/>
                <a:gd name="T35" fmla="*/ 86 h 146"/>
                <a:gd name="T36" fmla="*/ 92 w 130"/>
                <a:gd name="T37" fmla="*/ 78 h 146"/>
                <a:gd name="T38" fmla="*/ 51 w 130"/>
                <a:gd name="T39" fmla="*/ 79 h 146"/>
                <a:gd name="T40" fmla="*/ 30 w 130"/>
                <a:gd name="T41" fmla="*/ 78 h 146"/>
                <a:gd name="T42" fmla="*/ 18 w 130"/>
                <a:gd name="T43" fmla="*/ 85 h 146"/>
                <a:gd name="T44" fmla="*/ 14 w 130"/>
                <a:gd name="T45" fmla="*/ 108 h 146"/>
                <a:gd name="T46" fmla="*/ 14 w 130"/>
                <a:gd name="T47" fmla="*/ 137 h 146"/>
                <a:gd name="T48" fmla="*/ 13 w 130"/>
                <a:gd name="T49" fmla="*/ 146 h 146"/>
                <a:gd name="T50" fmla="*/ 10 w 130"/>
                <a:gd name="T51" fmla="*/ 146 h 146"/>
                <a:gd name="T52" fmla="*/ 8 w 130"/>
                <a:gd name="T53" fmla="*/ 143 h 146"/>
                <a:gd name="T54" fmla="*/ 5 w 130"/>
                <a:gd name="T55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46">
                  <a:moveTo>
                    <a:pt x="5" y="112"/>
                  </a:moveTo>
                  <a:cubicBezTo>
                    <a:pt x="4" y="99"/>
                    <a:pt x="3" y="85"/>
                    <a:pt x="2" y="72"/>
                  </a:cubicBezTo>
                  <a:cubicBezTo>
                    <a:pt x="0" y="57"/>
                    <a:pt x="6" y="45"/>
                    <a:pt x="12" y="32"/>
                  </a:cubicBezTo>
                  <a:cubicBezTo>
                    <a:pt x="14" y="28"/>
                    <a:pt x="19" y="24"/>
                    <a:pt x="24" y="22"/>
                  </a:cubicBezTo>
                  <a:cubicBezTo>
                    <a:pt x="29" y="20"/>
                    <a:pt x="35" y="19"/>
                    <a:pt x="35" y="11"/>
                  </a:cubicBezTo>
                  <a:cubicBezTo>
                    <a:pt x="35" y="7"/>
                    <a:pt x="39" y="9"/>
                    <a:pt x="41" y="10"/>
                  </a:cubicBezTo>
                  <a:cubicBezTo>
                    <a:pt x="47" y="13"/>
                    <a:pt x="51" y="15"/>
                    <a:pt x="54" y="6"/>
                  </a:cubicBezTo>
                  <a:cubicBezTo>
                    <a:pt x="55" y="1"/>
                    <a:pt x="58" y="0"/>
                    <a:pt x="62" y="3"/>
                  </a:cubicBezTo>
                  <a:cubicBezTo>
                    <a:pt x="67" y="8"/>
                    <a:pt x="72" y="10"/>
                    <a:pt x="78" y="6"/>
                  </a:cubicBezTo>
                  <a:cubicBezTo>
                    <a:pt x="81" y="5"/>
                    <a:pt x="82" y="6"/>
                    <a:pt x="83" y="8"/>
                  </a:cubicBezTo>
                  <a:cubicBezTo>
                    <a:pt x="85" y="11"/>
                    <a:pt x="88" y="13"/>
                    <a:pt x="90" y="16"/>
                  </a:cubicBezTo>
                  <a:cubicBezTo>
                    <a:pt x="94" y="22"/>
                    <a:pt x="97" y="27"/>
                    <a:pt x="103" y="18"/>
                  </a:cubicBezTo>
                  <a:cubicBezTo>
                    <a:pt x="105" y="16"/>
                    <a:pt x="107" y="16"/>
                    <a:pt x="108" y="18"/>
                  </a:cubicBezTo>
                  <a:cubicBezTo>
                    <a:pt x="110" y="21"/>
                    <a:pt x="113" y="23"/>
                    <a:pt x="115" y="25"/>
                  </a:cubicBezTo>
                  <a:cubicBezTo>
                    <a:pt x="123" y="44"/>
                    <a:pt x="130" y="63"/>
                    <a:pt x="125" y="84"/>
                  </a:cubicBezTo>
                  <a:cubicBezTo>
                    <a:pt x="123" y="92"/>
                    <a:pt x="124" y="100"/>
                    <a:pt x="123" y="108"/>
                  </a:cubicBezTo>
                  <a:cubicBezTo>
                    <a:pt x="121" y="112"/>
                    <a:pt x="121" y="118"/>
                    <a:pt x="114" y="114"/>
                  </a:cubicBezTo>
                  <a:cubicBezTo>
                    <a:pt x="113" y="104"/>
                    <a:pt x="111" y="95"/>
                    <a:pt x="106" y="86"/>
                  </a:cubicBezTo>
                  <a:cubicBezTo>
                    <a:pt x="102" y="78"/>
                    <a:pt x="101" y="77"/>
                    <a:pt x="92" y="78"/>
                  </a:cubicBezTo>
                  <a:cubicBezTo>
                    <a:pt x="78" y="80"/>
                    <a:pt x="65" y="79"/>
                    <a:pt x="51" y="79"/>
                  </a:cubicBezTo>
                  <a:cubicBezTo>
                    <a:pt x="44" y="79"/>
                    <a:pt x="37" y="79"/>
                    <a:pt x="30" y="78"/>
                  </a:cubicBezTo>
                  <a:cubicBezTo>
                    <a:pt x="23" y="77"/>
                    <a:pt x="21" y="78"/>
                    <a:pt x="18" y="85"/>
                  </a:cubicBezTo>
                  <a:cubicBezTo>
                    <a:pt x="15" y="93"/>
                    <a:pt x="14" y="100"/>
                    <a:pt x="14" y="108"/>
                  </a:cubicBezTo>
                  <a:cubicBezTo>
                    <a:pt x="14" y="118"/>
                    <a:pt x="14" y="127"/>
                    <a:pt x="14" y="137"/>
                  </a:cubicBezTo>
                  <a:cubicBezTo>
                    <a:pt x="14" y="140"/>
                    <a:pt x="15" y="143"/>
                    <a:pt x="13" y="146"/>
                  </a:cubicBezTo>
                  <a:cubicBezTo>
                    <a:pt x="12" y="146"/>
                    <a:pt x="11" y="146"/>
                    <a:pt x="10" y="146"/>
                  </a:cubicBezTo>
                  <a:cubicBezTo>
                    <a:pt x="9" y="145"/>
                    <a:pt x="8" y="144"/>
                    <a:pt x="8" y="143"/>
                  </a:cubicBezTo>
                  <a:cubicBezTo>
                    <a:pt x="8" y="133"/>
                    <a:pt x="6" y="123"/>
                    <a:pt x="5" y="112"/>
                  </a:cubicBezTo>
                  <a:close/>
                </a:path>
              </a:pathLst>
            </a:custGeom>
            <a:solidFill>
              <a:srgbClr val="8F6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13771563" y="1603375"/>
              <a:ext cx="611188" cy="315912"/>
            </a:xfrm>
            <a:custGeom>
              <a:avLst/>
              <a:gdLst>
                <a:gd name="T0" fmla="*/ 239 w 242"/>
                <a:gd name="T1" fmla="*/ 47 h 125"/>
                <a:gd name="T2" fmla="*/ 200 w 242"/>
                <a:gd name="T3" fmla="*/ 103 h 125"/>
                <a:gd name="T4" fmla="*/ 40 w 242"/>
                <a:gd name="T5" fmla="*/ 103 h 125"/>
                <a:gd name="T6" fmla="*/ 4 w 242"/>
                <a:gd name="T7" fmla="*/ 71 h 125"/>
                <a:gd name="T8" fmla="*/ 2 w 242"/>
                <a:gd name="T9" fmla="*/ 44 h 125"/>
                <a:gd name="T10" fmla="*/ 41 w 242"/>
                <a:gd name="T11" fmla="*/ 5 h 125"/>
                <a:gd name="T12" fmla="*/ 54 w 242"/>
                <a:gd name="T13" fmla="*/ 1 h 125"/>
                <a:gd name="T14" fmla="*/ 55 w 242"/>
                <a:gd name="T15" fmla="*/ 4 h 125"/>
                <a:gd name="T16" fmla="*/ 51 w 242"/>
                <a:gd name="T17" fmla="*/ 13 h 125"/>
                <a:gd name="T18" fmla="*/ 36 w 242"/>
                <a:gd name="T19" fmla="*/ 62 h 125"/>
                <a:gd name="T20" fmla="*/ 49 w 242"/>
                <a:gd name="T21" fmla="*/ 73 h 125"/>
                <a:gd name="T22" fmla="*/ 60 w 242"/>
                <a:gd name="T23" fmla="*/ 71 h 125"/>
                <a:gd name="T24" fmla="*/ 64 w 242"/>
                <a:gd name="T25" fmla="*/ 73 h 125"/>
                <a:gd name="T26" fmla="*/ 63 w 242"/>
                <a:gd name="T27" fmla="*/ 78 h 125"/>
                <a:gd name="T28" fmla="*/ 59 w 242"/>
                <a:gd name="T29" fmla="*/ 81 h 125"/>
                <a:gd name="T30" fmla="*/ 60 w 242"/>
                <a:gd name="T31" fmla="*/ 101 h 125"/>
                <a:gd name="T32" fmla="*/ 67 w 242"/>
                <a:gd name="T33" fmla="*/ 103 h 125"/>
                <a:gd name="T34" fmla="*/ 100 w 242"/>
                <a:gd name="T35" fmla="*/ 108 h 125"/>
                <a:gd name="T36" fmla="*/ 105 w 242"/>
                <a:gd name="T37" fmla="*/ 110 h 125"/>
                <a:gd name="T38" fmla="*/ 137 w 242"/>
                <a:gd name="T39" fmla="*/ 109 h 125"/>
                <a:gd name="T40" fmla="*/ 139 w 242"/>
                <a:gd name="T41" fmla="*/ 109 h 125"/>
                <a:gd name="T42" fmla="*/ 177 w 242"/>
                <a:gd name="T43" fmla="*/ 103 h 125"/>
                <a:gd name="T44" fmla="*/ 187 w 242"/>
                <a:gd name="T45" fmla="*/ 92 h 125"/>
                <a:gd name="T46" fmla="*/ 182 w 242"/>
                <a:gd name="T47" fmla="*/ 83 h 125"/>
                <a:gd name="T48" fmla="*/ 176 w 242"/>
                <a:gd name="T49" fmla="*/ 74 h 125"/>
                <a:gd name="T50" fmla="*/ 187 w 242"/>
                <a:gd name="T51" fmla="*/ 73 h 125"/>
                <a:gd name="T52" fmla="*/ 204 w 242"/>
                <a:gd name="T53" fmla="*/ 59 h 125"/>
                <a:gd name="T54" fmla="*/ 189 w 242"/>
                <a:gd name="T55" fmla="*/ 12 h 125"/>
                <a:gd name="T56" fmla="*/ 185 w 242"/>
                <a:gd name="T57" fmla="*/ 4 h 125"/>
                <a:gd name="T58" fmla="*/ 186 w 242"/>
                <a:gd name="T59" fmla="*/ 1 h 125"/>
                <a:gd name="T60" fmla="*/ 230 w 242"/>
                <a:gd name="T61" fmla="*/ 27 h 125"/>
                <a:gd name="T62" fmla="*/ 239 w 242"/>
                <a:gd name="T63" fmla="*/ 4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25">
                  <a:moveTo>
                    <a:pt x="239" y="47"/>
                  </a:moveTo>
                  <a:cubicBezTo>
                    <a:pt x="242" y="77"/>
                    <a:pt x="224" y="93"/>
                    <a:pt x="200" y="103"/>
                  </a:cubicBezTo>
                  <a:cubicBezTo>
                    <a:pt x="147" y="125"/>
                    <a:pt x="93" y="125"/>
                    <a:pt x="40" y="103"/>
                  </a:cubicBezTo>
                  <a:cubicBezTo>
                    <a:pt x="24" y="96"/>
                    <a:pt x="11" y="87"/>
                    <a:pt x="4" y="71"/>
                  </a:cubicBezTo>
                  <a:cubicBezTo>
                    <a:pt x="0" y="62"/>
                    <a:pt x="1" y="53"/>
                    <a:pt x="2" y="44"/>
                  </a:cubicBezTo>
                  <a:cubicBezTo>
                    <a:pt x="8" y="24"/>
                    <a:pt x="24" y="14"/>
                    <a:pt x="41" y="5"/>
                  </a:cubicBezTo>
                  <a:cubicBezTo>
                    <a:pt x="45" y="3"/>
                    <a:pt x="50" y="2"/>
                    <a:pt x="54" y="1"/>
                  </a:cubicBezTo>
                  <a:cubicBezTo>
                    <a:pt x="57" y="1"/>
                    <a:pt x="56" y="3"/>
                    <a:pt x="55" y="4"/>
                  </a:cubicBezTo>
                  <a:cubicBezTo>
                    <a:pt x="54" y="7"/>
                    <a:pt x="52" y="10"/>
                    <a:pt x="51" y="13"/>
                  </a:cubicBezTo>
                  <a:cubicBezTo>
                    <a:pt x="41" y="28"/>
                    <a:pt x="37" y="44"/>
                    <a:pt x="36" y="62"/>
                  </a:cubicBezTo>
                  <a:cubicBezTo>
                    <a:pt x="36" y="72"/>
                    <a:pt x="39" y="75"/>
                    <a:pt x="49" y="73"/>
                  </a:cubicBezTo>
                  <a:cubicBezTo>
                    <a:pt x="52" y="73"/>
                    <a:pt x="56" y="72"/>
                    <a:pt x="60" y="71"/>
                  </a:cubicBezTo>
                  <a:cubicBezTo>
                    <a:pt x="62" y="71"/>
                    <a:pt x="63" y="71"/>
                    <a:pt x="64" y="73"/>
                  </a:cubicBezTo>
                  <a:cubicBezTo>
                    <a:pt x="65" y="75"/>
                    <a:pt x="64" y="77"/>
                    <a:pt x="63" y="78"/>
                  </a:cubicBezTo>
                  <a:cubicBezTo>
                    <a:pt x="61" y="79"/>
                    <a:pt x="60" y="80"/>
                    <a:pt x="59" y="81"/>
                  </a:cubicBezTo>
                  <a:cubicBezTo>
                    <a:pt x="51" y="87"/>
                    <a:pt x="51" y="95"/>
                    <a:pt x="60" y="101"/>
                  </a:cubicBezTo>
                  <a:cubicBezTo>
                    <a:pt x="62" y="102"/>
                    <a:pt x="65" y="103"/>
                    <a:pt x="67" y="103"/>
                  </a:cubicBezTo>
                  <a:cubicBezTo>
                    <a:pt x="78" y="106"/>
                    <a:pt x="89" y="108"/>
                    <a:pt x="100" y="108"/>
                  </a:cubicBezTo>
                  <a:cubicBezTo>
                    <a:pt x="102" y="109"/>
                    <a:pt x="103" y="110"/>
                    <a:pt x="105" y="110"/>
                  </a:cubicBezTo>
                  <a:cubicBezTo>
                    <a:pt x="116" y="110"/>
                    <a:pt x="126" y="110"/>
                    <a:pt x="137" y="109"/>
                  </a:cubicBezTo>
                  <a:cubicBezTo>
                    <a:pt x="138" y="109"/>
                    <a:pt x="138" y="109"/>
                    <a:pt x="139" y="109"/>
                  </a:cubicBezTo>
                  <a:cubicBezTo>
                    <a:pt x="152" y="108"/>
                    <a:pt x="165" y="105"/>
                    <a:pt x="177" y="103"/>
                  </a:cubicBezTo>
                  <a:cubicBezTo>
                    <a:pt x="183" y="102"/>
                    <a:pt x="185" y="97"/>
                    <a:pt x="187" y="92"/>
                  </a:cubicBezTo>
                  <a:cubicBezTo>
                    <a:pt x="189" y="87"/>
                    <a:pt x="184" y="85"/>
                    <a:pt x="182" y="83"/>
                  </a:cubicBezTo>
                  <a:cubicBezTo>
                    <a:pt x="179" y="80"/>
                    <a:pt x="174" y="78"/>
                    <a:pt x="176" y="74"/>
                  </a:cubicBezTo>
                  <a:cubicBezTo>
                    <a:pt x="178" y="70"/>
                    <a:pt x="183" y="72"/>
                    <a:pt x="187" y="73"/>
                  </a:cubicBezTo>
                  <a:cubicBezTo>
                    <a:pt x="204" y="77"/>
                    <a:pt x="204" y="76"/>
                    <a:pt x="204" y="59"/>
                  </a:cubicBezTo>
                  <a:cubicBezTo>
                    <a:pt x="203" y="42"/>
                    <a:pt x="198" y="27"/>
                    <a:pt x="189" y="12"/>
                  </a:cubicBezTo>
                  <a:cubicBezTo>
                    <a:pt x="188" y="10"/>
                    <a:pt x="186" y="7"/>
                    <a:pt x="185" y="4"/>
                  </a:cubicBezTo>
                  <a:cubicBezTo>
                    <a:pt x="184" y="2"/>
                    <a:pt x="183" y="0"/>
                    <a:pt x="186" y="1"/>
                  </a:cubicBezTo>
                  <a:cubicBezTo>
                    <a:pt x="203" y="6"/>
                    <a:pt x="218" y="13"/>
                    <a:pt x="230" y="27"/>
                  </a:cubicBezTo>
                  <a:cubicBezTo>
                    <a:pt x="235" y="33"/>
                    <a:pt x="238" y="39"/>
                    <a:pt x="239" y="47"/>
                  </a:cubicBezTo>
                  <a:close/>
                </a:path>
              </a:pathLst>
            </a:custGeom>
            <a:solidFill>
              <a:srgbClr val="333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4" name="Freeform 31"/>
            <p:cNvSpPr>
              <a:spLocks/>
            </p:cNvSpPr>
            <p:nvPr userDrawn="1"/>
          </p:nvSpPr>
          <p:spPr bwMode="auto">
            <a:xfrm>
              <a:off x="13933488" y="1431925"/>
              <a:ext cx="277813" cy="192087"/>
            </a:xfrm>
            <a:custGeom>
              <a:avLst/>
              <a:gdLst>
                <a:gd name="T0" fmla="*/ 108 w 110"/>
                <a:gd name="T1" fmla="*/ 8 h 76"/>
                <a:gd name="T2" fmla="*/ 99 w 110"/>
                <a:gd name="T3" fmla="*/ 49 h 76"/>
                <a:gd name="T4" fmla="*/ 99 w 110"/>
                <a:gd name="T5" fmla="*/ 50 h 76"/>
                <a:gd name="T6" fmla="*/ 60 w 110"/>
                <a:gd name="T7" fmla="*/ 75 h 76"/>
                <a:gd name="T8" fmla="*/ 39 w 110"/>
                <a:gd name="T9" fmla="*/ 74 h 76"/>
                <a:gd name="T10" fmla="*/ 23 w 110"/>
                <a:gd name="T11" fmla="*/ 64 h 76"/>
                <a:gd name="T12" fmla="*/ 12 w 110"/>
                <a:gd name="T13" fmla="*/ 53 h 76"/>
                <a:gd name="T14" fmla="*/ 11 w 110"/>
                <a:gd name="T15" fmla="*/ 49 h 76"/>
                <a:gd name="T16" fmla="*/ 4 w 110"/>
                <a:gd name="T17" fmla="*/ 14 h 76"/>
                <a:gd name="T18" fmla="*/ 2 w 110"/>
                <a:gd name="T19" fmla="*/ 6 h 76"/>
                <a:gd name="T20" fmla="*/ 4 w 110"/>
                <a:gd name="T21" fmla="*/ 0 h 76"/>
                <a:gd name="T22" fmla="*/ 4 w 110"/>
                <a:gd name="T23" fmla="*/ 0 h 76"/>
                <a:gd name="T24" fmla="*/ 10 w 110"/>
                <a:gd name="T25" fmla="*/ 8 h 76"/>
                <a:gd name="T26" fmla="*/ 16 w 110"/>
                <a:gd name="T27" fmla="*/ 25 h 76"/>
                <a:gd name="T28" fmla="*/ 23 w 110"/>
                <a:gd name="T29" fmla="*/ 26 h 76"/>
                <a:gd name="T30" fmla="*/ 45 w 110"/>
                <a:gd name="T31" fmla="*/ 15 h 76"/>
                <a:gd name="T32" fmla="*/ 69 w 110"/>
                <a:gd name="T33" fmla="*/ 15 h 76"/>
                <a:gd name="T34" fmla="*/ 86 w 110"/>
                <a:gd name="T35" fmla="*/ 24 h 76"/>
                <a:gd name="T36" fmla="*/ 96 w 110"/>
                <a:gd name="T37" fmla="*/ 24 h 76"/>
                <a:gd name="T38" fmla="*/ 101 w 110"/>
                <a:gd name="T39" fmla="*/ 13 h 76"/>
                <a:gd name="T40" fmla="*/ 107 w 110"/>
                <a:gd name="T41" fmla="*/ 0 h 76"/>
                <a:gd name="T42" fmla="*/ 109 w 110"/>
                <a:gd name="T43" fmla="*/ 5 h 76"/>
                <a:gd name="T44" fmla="*/ 108 w 110"/>
                <a:gd name="T45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76">
                  <a:moveTo>
                    <a:pt x="108" y="8"/>
                  </a:moveTo>
                  <a:cubicBezTo>
                    <a:pt x="107" y="22"/>
                    <a:pt x="106" y="36"/>
                    <a:pt x="99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1" y="66"/>
                    <a:pt x="79" y="76"/>
                    <a:pt x="60" y="75"/>
                  </a:cubicBezTo>
                  <a:cubicBezTo>
                    <a:pt x="53" y="75"/>
                    <a:pt x="46" y="75"/>
                    <a:pt x="39" y="74"/>
                  </a:cubicBezTo>
                  <a:cubicBezTo>
                    <a:pt x="32" y="73"/>
                    <a:pt x="27" y="69"/>
                    <a:pt x="23" y="64"/>
                  </a:cubicBezTo>
                  <a:cubicBezTo>
                    <a:pt x="20" y="60"/>
                    <a:pt x="16" y="56"/>
                    <a:pt x="12" y="53"/>
                  </a:cubicBezTo>
                  <a:cubicBezTo>
                    <a:pt x="11" y="52"/>
                    <a:pt x="11" y="51"/>
                    <a:pt x="11" y="49"/>
                  </a:cubicBezTo>
                  <a:cubicBezTo>
                    <a:pt x="7" y="38"/>
                    <a:pt x="4" y="26"/>
                    <a:pt x="4" y="14"/>
                  </a:cubicBezTo>
                  <a:cubicBezTo>
                    <a:pt x="3" y="11"/>
                    <a:pt x="3" y="9"/>
                    <a:pt x="2" y="6"/>
                  </a:cubicBez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9" y="5"/>
                    <a:pt x="10" y="8"/>
                  </a:cubicBezTo>
                  <a:cubicBezTo>
                    <a:pt x="11" y="14"/>
                    <a:pt x="13" y="19"/>
                    <a:pt x="16" y="25"/>
                  </a:cubicBezTo>
                  <a:cubicBezTo>
                    <a:pt x="18" y="29"/>
                    <a:pt x="20" y="30"/>
                    <a:pt x="23" y="26"/>
                  </a:cubicBezTo>
                  <a:cubicBezTo>
                    <a:pt x="29" y="19"/>
                    <a:pt x="36" y="16"/>
                    <a:pt x="45" y="15"/>
                  </a:cubicBezTo>
                  <a:cubicBezTo>
                    <a:pt x="53" y="15"/>
                    <a:pt x="61" y="15"/>
                    <a:pt x="69" y="15"/>
                  </a:cubicBezTo>
                  <a:cubicBezTo>
                    <a:pt x="76" y="16"/>
                    <a:pt x="82" y="19"/>
                    <a:pt x="86" y="24"/>
                  </a:cubicBezTo>
                  <a:cubicBezTo>
                    <a:pt x="90" y="29"/>
                    <a:pt x="92" y="29"/>
                    <a:pt x="96" y="24"/>
                  </a:cubicBezTo>
                  <a:cubicBezTo>
                    <a:pt x="99" y="21"/>
                    <a:pt x="100" y="17"/>
                    <a:pt x="101" y="13"/>
                  </a:cubicBezTo>
                  <a:cubicBezTo>
                    <a:pt x="103" y="9"/>
                    <a:pt x="103" y="4"/>
                    <a:pt x="107" y="0"/>
                  </a:cubicBezTo>
                  <a:cubicBezTo>
                    <a:pt x="110" y="0"/>
                    <a:pt x="109" y="3"/>
                    <a:pt x="109" y="5"/>
                  </a:cubicBezTo>
                  <a:cubicBezTo>
                    <a:pt x="109" y="6"/>
                    <a:pt x="109" y="8"/>
                    <a:pt x="108" y="8"/>
                  </a:cubicBezTo>
                  <a:close/>
                </a:path>
              </a:pathLst>
            </a:custGeom>
            <a:solidFill>
              <a:srgbClr val="8F6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4" name="Freeform 41"/>
            <p:cNvSpPr>
              <a:spLocks/>
            </p:cNvSpPr>
            <p:nvPr userDrawn="1"/>
          </p:nvSpPr>
          <p:spPr bwMode="auto">
            <a:xfrm>
              <a:off x="13857288" y="1555750"/>
              <a:ext cx="171450" cy="328612"/>
            </a:xfrm>
            <a:custGeom>
              <a:avLst/>
              <a:gdLst>
                <a:gd name="T0" fmla="*/ 41 w 68"/>
                <a:gd name="T1" fmla="*/ 0 h 130"/>
                <a:gd name="T2" fmla="*/ 42 w 68"/>
                <a:gd name="T3" fmla="*/ 3 h 130"/>
                <a:gd name="T4" fmla="*/ 43 w 68"/>
                <a:gd name="T5" fmla="*/ 5 h 130"/>
                <a:gd name="T6" fmla="*/ 32 w 68"/>
                <a:gd name="T7" fmla="*/ 40 h 130"/>
                <a:gd name="T8" fmla="*/ 57 w 68"/>
                <a:gd name="T9" fmla="*/ 113 h 130"/>
                <a:gd name="T10" fmla="*/ 64 w 68"/>
                <a:gd name="T11" fmla="*/ 122 h 130"/>
                <a:gd name="T12" fmla="*/ 66 w 68"/>
                <a:gd name="T13" fmla="*/ 128 h 130"/>
                <a:gd name="T14" fmla="*/ 27 w 68"/>
                <a:gd name="T15" fmla="*/ 122 h 130"/>
                <a:gd name="T16" fmla="*/ 16 w 68"/>
                <a:gd name="T17" fmla="*/ 107 h 130"/>
                <a:gd name="T18" fmla="*/ 20 w 68"/>
                <a:gd name="T19" fmla="*/ 101 h 130"/>
                <a:gd name="T20" fmla="*/ 29 w 68"/>
                <a:gd name="T21" fmla="*/ 93 h 130"/>
                <a:gd name="T22" fmla="*/ 17 w 68"/>
                <a:gd name="T23" fmla="*/ 94 h 130"/>
                <a:gd name="T24" fmla="*/ 0 w 68"/>
                <a:gd name="T25" fmla="*/ 80 h 130"/>
                <a:gd name="T26" fmla="*/ 16 w 68"/>
                <a:gd name="T27" fmla="*/ 28 h 130"/>
                <a:gd name="T28" fmla="*/ 20 w 68"/>
                <a:gd name="T29" fmla="*/ 20 h 130"/>
                <a:gd name="T30" fmla="*/ 41 w 68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30">
                  <a:moveTo>
                    <a:pt x="41" y="0"/>
                  </a:moveTo>
                  <a:cubicBezTo>
                    <a:pt x="42" y="1"/>
                    <a:pt x="42" y="2"/>
                    <a:pt x="42" y="3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34" y="15"/>
                    <a:pt x="31" y="27"/>
                    <a:pt x="32" y="40"/>
                  </a:cubicBezTo>
                  <a:cubicBezTo>
                    <a:pt x="34" y="66"/>
                    <a:pt x="43" y="91"/>
                    <a:pt x="57" y="113"/>
                  </a:cubicBezTo>
                  <a:cubicBezTo>
                    <a:pt x="59" y="117"/>
                    <a:pt x="61" y="119"/>
                    <a:pt x="64" y="122"/>
                  </a:cubicBezTo>
                  <a:cubicBezTo>
                    <a:pt x="65" y="124"/>
                    <a:pt x="68" y="125"/>
                    <a:pt x="66" y="128"/>
                  </a:cubicBezTo>
                  <a:cubicBezTo>
                    <a:pt x="52" y="130"/>
                    <a:pt x="40" y="126"/>
                    <a:pt x="27" y="122"/>
                  </a:cubicBezTo>
                  <a:cubicBezTo>
                    <a:pt x="20" y="120"/>
                    <a:pt x="18" y="113"/>
                    <a:pt x="16" y="107"/>
                  </a:cubicBezTo>
                  <a:cubicBezTo>
                    <a:pt x="15" y="104"/>
                    <a:pt x="18" y="103"/>
                    <a:pt x="20" y="101"/>
                  </a:cubicBezTo>
                  <a:cubicBezTo>
                    <a:pt x="23" y="98"/>
                    <a:pt x="30" y="96"/>
                    <a:pt x="29" y="93"/>
                  </a:cubicBezTo>
                  <a:cubicBezTo>
                    <a:pt x="27" y="90"/>
                    <a:pt x="21" y="93"/>
                    <a:pt x="17" y="94"/>
                  </a:cubicBezTo>
                  <a:cubicBezTo>
                    <a:pt x="4" y="96"/>
                    <a:pt x="0" y="93"/>
                    <a:pt x="0" y="80"/>
                  </a:cubicBezTo>
                  <a:cubicBezTo>
                    <a:pt x="1" y="61"/>
                    <a:pt x="6" y="44"/>
                    <a:pt x="16" y="28"/>
                  </a:cubicBezTo>
                  <a:cubicBezTo>
                    <a:pt x="18" y="26"/>
                    <a:pt x="21" y="24"/>
                    <a:pt x="20" y="20"/>
                  </a:cubicBezTo>
                  <a:cubicBezTo>
                    <a:pt x="26" y="12"/>
                    <a:pt x="33" y="5"/>
                    <a:pt x="41" y="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6" name="Freeform 43"/>
            <p:cNvSpPr>
              <a:spLocks/>
            </p:cNvSpPr>
            <p:nvPr userDrawn="1"/>
          </p:nvSpPr>
          <p:spPr bwMode="auto">
            <a:xfrm>
              <a:off x="14122400" y="1555750"/>
              <a:ext cx="169863" cy="328612"/>
            </a:xfrm>
            <a:custGeom>
              <a:avLst/>
              <a:gdLst>
                <a:gd name="T0" fmla="*/ 47 w 67"/>
                <a:gd name="T1" fmla="*/ 20 h 130"/>
                <a:gd name="T2" fmla="*/ 50 w 67"/>
                <a:gd name="T3" fmla="*/ 28 h 130"/>
                <a:gd name="T4" fmla="*/ 67 w 67"/>
                <a:gd name="T5" fmla="*/ 89 h 130"/>
                <a:gd name="T6" fmla="*/ 61 w 67"/>
                <a:gd name="T7" fmla="*/ 96 h 130"/>
                <a:gd name="T8" fmla="*/ 42 w 67"/>
                <a:gd name="T9" fmla="*/ 93 h 130"/>
                <a:gd name="T10" fmla="*/ 38 w 67"/>
                <a:gd name="T11" fmla="*/ 94 h 130"/>
                <a:gd name="T12" fmla="*/ 40 w 67"/>
                <a:gd name="T13" fmla="*/ 97 h 130"/>
                <a:gd name="T14" fmla="*/ 44 w 67"/>
                <a:gd name="T15" fmla="*/ 100 h 130"/>
                <a:gd name="T16" fmla="*/ 50 w 67"/>
                <a:gd name="T17" fmla="*/ 111 h 130"/>
                <a:gd name="T18" fmla="*/ 36 w 67"/>
                <a:gd name="T19" fmla="*/ 124 h 130"/>
                <a:gd name="T20" fmla="*/ 1 w 67"/>
                <a:gd name="T21" fmla="*/ 129 h 130"/>
                <a:gd name="T22" fmla="*/ 2 w 67"/>
                <a:gd name="T23" fmla="*/ 125 h 130"/>
                <a:gd name="T24" fmla="*/ 28 w 67"/>
                <a:gd name="T25" fmla="*/ 75 h 130"/>
                <a:gd name="T26" fmla="*/ 35 w 67"/>
                <a:gd name="T27" fmla="*/ 37 h 130"/>
                <a:gd name="T28" fmla="*/ 24 w 67"/>
                <a:gd name="T29" fmla="*/ 4 h 130"/>
                <a:gd name="T30" fmla="*/ 24 w 67"/>
                <a:gd name="T31" fmla="*/ 0 h 130"/>
                <a:gd name="T32" fmla="*/ 24 w 67"/>
                <a:gd name="T33" fmla="*/ 0 h 130"/>
                <a:gd name="T34" fmla="*/ 47 w 67"/>
                <a:gd name="T35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30">
                  <a:moveTo>
                    <a:pt x="47" y="20"/>
                  </a:moveTo>
                  <a:cubicBezTo>
                    <a:pt x="46" y="23"/>
                    <a:pt x="49" y="26"/>
                    <a:pt x="50" y="28"/>
                  </a:cubicBezTo>
                  <a:cubicBezTo>
                    <a:pt x="63" y="46"/>
                    <a:pt x="67" y="67"/>
                    <a:pt x="67" y="89"/>
                  </a:cubicBezTo>
                  <a:cubicBezTo>
                    <a:pt x="67" y="93"/>
                    <a:pt x="66" y="96"/>
                    <a:pt x="61" y="96"/>
                  </a:cubicBezTo>
                  <a:cubicBezTo>
                    <a:pt x="54" y="96"/>
                    <a:pt x="48" y="93"/>
                    <a:pt x="42" y="93"/>
                  </a:cubicBezTo>
                  <a:cubicBezTo>
                    <a:pt x="41" y="93"/>
                    <a:pt x="39" y="92"/>
                    <a:pt x="38" y="94"/>
                  </a:cubicBezTo>
                  <a:cubicBezTo>
                    <a:pt x="37" y="96"/>
                    <a:pt x="39" y="96"/>
                    <a:pt x="40" y="97"/>
                  </a:cubicBezTo>
                  <a:cubicBezTo>
                    <a:pt x="42" y="98"/>
                    <a:pt x="43" y="99"/>
                    <a:pt x="44" y="100"/>
                  </a:cubicBezTo>
                  <a:cubicBezTo>
                    <a:pt x="46" y="103"/>
                    <a:pt x="53" y="104"/>
                    <a:pt x="50" y="111"/>
                  </a:cubicBezTo>
                  <a:cubicBezTo>
                    <a:pt x="48" y="117"/>
                    <a:pt x="45" y="123"/>
                    <a:pt x="36" y="124"/>
                  </a:cubicBezTo>
                  <a:cubicBezTo>
                    <a:pt x="24" y="125"/>
                    <a:pt x="13" y="130"/>
                    <a:pt x="1" y="129"/>
                  </a:cubicBezTo>
                  <a:cubicBezTo>
                    <a:pt x="0" y="128"/>
                    <a:pt x="1" y="126"/>
                    <a:pt x="2" y="125"/>
                  </a:cubicBezTo>
                  <a:cubicBezTo>
                    <a:pt x="16" y="111"/>
                    <a:pt x="21" y="93"/>
                    <a:pt x="28" y="75"/>
                  </a:cubicBezTo>
                  <a:cubicBezTo>
                    <a:pt x="33" y="63"/>
                    <a:pt x="35" y="50"/>
                    <a:pt x="35" y="37"/>
                  </a:cubicBezTo>
                  <a:cubicBezTo>
                    <a:pt x="35" y="25"/>
                    <a:pt x="32" y="13"/>
                    <a:pt x="24" y="4"/>
                  </a:cubicBezTo>
                  <a:cubicBezTo>
                    <a:pt x="23" y="3"/>
                    <a:pt x="23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4" y="4"/>
                    <a:pt x="40" y="13"/>
                    <a:pt x="47" y="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6" name="Freeform 63"/>
            <p:cNvSpPr>
              <a:spLocks/>
            </p:cNvSpPr>
            <p:nvPr userDrawn="1"/>
          </p:nvSpPr>
          <p:spPr bwMode="auto">
            <a:xfrm>
              <a:off x="13911263" y="1341438"/>
              <a:ext cx="34925" cy="125412"/>
            </a:xfrm>
            <a:custGeom>
              <a:avLst/>
              <a:gdLst>
                <a:gd name="T0" fmla="*/ 13 w 14"/>
                <a:gd name="T1" fmla="*/ 36 h 50"/>
                <a:gd name="T2" fmla="*/ 13 w 14"/>
                <a:gd name="T3" fmla="*/ 50 h 50"/>
                <a:gd name="T4" fmla="*/ 1 w 14"/>
                <a:gd name="T5" fmla="*/ 27 h 50"/>
                <a:gd name="T6" fmla="*/ 0 w 14"/>
                <a:gd name="T7" fmla="*/ 6 h 50"/>
                <a:gd name="T8" fmla="*/ 7 w 14"/>
                <a:gd name="T9" fmla="*/ 2 h 50"/>
                <a:gd name="T10" fmla="*/ 11 w 14"/>
                <a:gd name="T11" fmla="*/ 26 h 50"/>
                <a:gd name="T12" fmla="*/ 13 w 14"/>
                <a:gd name="T1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3" y="36"/>
                  </a:moveTo>
                  <a:cubicBezTo>
                    <a:pt x="9" y="41"/>
                    <a:pt x="14" y="45"/>
                    <a:pt x="13" y="50"/>
                  </a:cubicBezTo>
                  <a:cubicBezTo>
                    <a:pt x="9" y="42"/>
                    <a:pt x="3" y="35"/>
                    <a:pt x="1" y="27"/>
                  </a:cubicBezTo>
                  <a:cubicBezTo>
                    <a:pt x="0" y="20"/>
                    <a:pt x="0" y="13"/>
                    <a:pt x="0" y="6"/>
                  </a:cubicBezTo>
                  <a:cubicBezTo>
                    <a:pt x="0" y="1"/>
                    <a:pt x="3" y="0"/>
                    <a:pt x="7" y="2"/>
                  </a:cubicBezTo>
                  <a:cubicBezTo>
                    <a:pt x="11" y="10"/>
                    <a:pt x="12" y="18"/>
                    <a:pt x="11" y="26"/>
                  </a:cubicBezTo>
                  <a:cubicBezTo>
                    <a:pt x="11" y="29"/>
                    <a:pt x="11" y="33"/>
                    <a:pt x="13" y="36"/>
                  </a:cubicBezTo>
                  <a:close/>
                </a:path>
              </a:pathLst>
            </a:custGeom>
            <a:solidFill>
              <a:srgbClr val="E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7" name="Freeform 64"/>
            <p:cNvSpPr>
              <a:spLocks/>
            </p:cNvSpPr>
            <p:nvPr userDrawn="1"/>
          </p:nvSpPr>
          <p:spPr bwMode="auto">
            <a:xfrm>
              <a:off x="14201775" y="1343025"/>
              <a:ext cx="39688" cy="111125"/>
            </a:xfrm>
            <a:custGeom>
              <a:avLst/>
              <a:gdLst>
                <a:gd name="T0" fmla="*/ 2 w 16"/>
                <a:gd name="T1" fmla="*/ 43 h 44"/>
                <a:gd name="T2" fmla="*/ 2 w 16"/>
                <a:gd name="T3" fmla="*/ 41 h 44"/>
                <a:gd name="T4" fmla="*/ 2 w 16"/>
                <a:gd name="T5" fmla="*/ 23 h 44"/>
                <a:gd name="T6" fmla="*/ 4 w 16"/>
                <a:gd name="T7" fmla="*/ 20 h 44"/>
                <a:gd name="T8" fmla="*/ 6 w 16"/>
                <a:gd name="T9" fmla="*/ 23 h 44"/>
                <a:gd name="T10" fmla="*/ 6 w 16"/>
                <a:gd name="T11" fmla="*/ 12 h 44"/>
                <a:gd name="T12" fmla="*/ 11 w 16"/>
                <a:gd name="T13" fmla="*/ 15 h 44"/>
                <a:gd name="T14" fmla="*/ 9 w 16"/>
                <a:gd name="T15" fmla="*/ 8 h 44"/>
                <a:gd name="T16" fmla="*/ 6 w 16"/>
                <a:gd name="T17" fmla="*/ 11 h 44"/>
                <a:gd name="T18" fmla="*/ 10 w 16"/>
                <a:gd name="T19" fmla="*/ 0 h 44"/>
                <a:gd name="T20" fmla="*/ 15 w 16"/>
                <a:gd name="T21" fmla="*/ 7 h 44"/>
                <a:gd name="T22" fmla="*/ 8 w 16"/>
                <a:gd name="T23" fmla="*/ 41 h 44"/>
                <a:gd name="T24" fmla="*/ 2 w 16"/>
                <a:gd name="T2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2" y="43"/>
                  </a:moveTo>
                  <a:cubicBezTo>
                    <a:pt x="2" y="43"/>
                    <a:pt x="2" y="42"/>
                    <a:pt x="2" y="41"/>
                  </a:cubicBezTo>
                  <a:cubicBezTo>
                    <a:pt x="3" y="35"/>
                    <a:pt x="0" y="29"/>
                    <a:pt x="2" y="23"/>
                  </a:cubicBezTo>
                  <a:cubicBezTo>
                    <a:pt x="2" y="22"/>
                    <a:pt x="2" y="20"/>
                    <a:pt x="4" y="20"/>
                  </a:cubicBezTo>
                  <a:cubicBezTo>
                    <a:pt x="6" y="20"/>
                    <a:pt x="6" y="21"/>
                    <a:pt x="6" y="23"/>
                  </a:cubicBezTo>
                  <a:cubicBezTo>
                    <a:pt x="6" y="19"/>
                    <a:pt x="5" y="16"/>
                    <a:pt x="6" y="12"/>
                  </a:cubicBezTo>
                  <a:cubicBezTo>
                    <a:pt x="11" y="8"/>
                    <a:pt x="10" y="13"/>
                    <a:pt x="11" y="15"/>
                  </a:cubicBezTo>
                  <a:cubicBezTo>
                    <a:pt x="11" y="13"/>
                    <a:pt x="10" y="11"/>
                    <a:pt x="9" y="8"/>
                  </a:cubicBezTo>
                  <a:cubicBezTo>
                    <a:pt x="8" y="9"/>
                    <a:pt x="8" y="11"/>
                    <a:pt x="6" y="11"/>
                  </a:cubicBezTo>
                  <a:cubicBezTo>
                    <a:pt x="2" y="5"/>
                    <a:pt x="6" y="2"/>
                    <a:pt x="10" y="0"/>
                  </a:cubicBezTo>
                  <a:cubicBezTo>
                    <a:pt x="16" y="0"/>
                    <a:pt x="15" y="5"/>
                    <a:pt x="15" y="7"/>
                  </a:cubicBezTo>
                  <a:cubicBezTo>
                    <a:pt x="16" y="19"/>
                    <a:pt x="14" y="30"/>
                    <a:pt x="8" y="41"/>
                  </a:cubicBezTo>
                  <a:cubicBezTo>
                    <a:pt x="7" y="43"/>
                    <a:pt x="5" y="44"/>
                    <a:pt x="2" y="43"/>
                  </a:cubicBezTo>
                  <a:close/>
                </a:path>
              </a:pathLst>
            </a:custGeom>
            <a:solidFill>
              <a:srgbClr val="EF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9" name="Freeform 66"/>
            <p:cNvSpPr>
              <a:spLocks/>
            </p:cNvSpPr>
            <p:nvPr userDrawn="1"/>
          </p:nvSpPr>
          <p:spPr bwMode="auto">
            <a:xfrm>
              <a:off x="14198600" y="1336675"/>
              <a:ext cx="26988" cy="111125"/>
            </a:xfrm>
            <a:custGeom>
              <a:avLst/>
              <a:gdLst>
                <a:gd name="T0" fmla="*/ 11 w 11"/>
                <a:gd name="T1" fmla="*/ 3 h 44"/>
                <a:gd name="T2" fmla="*/ 8 w 11"/>
                <a:gd name="T3" fmla="*/ 14 h 44"/>
                <a:gd name="T4" fmla="*/ 9 w 11"/>
                <a:gd name="T5" fmla="*/ 14 h 44"/>
                <a:gd name="T6" fmla="*/ 9 w 11"/>
                <a:gd name="T7" fmla="*/ 31 h 44"/>
                <a:gd name="T8" fmla="*/ 5 w 11"/>
                <a:gd name="T9" fmla="*/ 24 h 44"/>
                <a:gd name="T10" fmla="*/ 3 w 11"/>
                <a:gd name="T11" fmla="*/ 44 h 44"/>
                <a:gd name="T12" fmla="*/ 2 w 11"/>
                <a:gd name="T13" fmla="*/ 38 h 44"/>
                <a:gd name="T14" fmla="*/ 0 w 11"/>
                <a:gd name="T15" fmla="*/ 36 h 44"/>
                <a:gd name="T16" fmla="*/ 3 w 11"/>
                <a:gd name="T17" fmla="*/ 7 h 44"/>
                <a:gd name="T18" fmla="*/ 11 w 11"/>
                <a:gd name="T19" fmla="*/ 0 h 44"/>
                <a:gd name="T20" fmla="*/ 11 w 11"/>
                <a:gd name="T2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4">
                  <a:moveTo>
                    <a:pt x="11" y="3"/>
                  </a:moveTo>
                  <a:cubicBezTo>
                    <a:pt x="9" y="6"/>
                    <a:pt x="5" y="9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9"/>
                    <a:pt x="9" y="24"/>
                    <a:pt x="9" y="31"/>
                  </a:cubicBezTo>
                  <a:cubicBezTo>
                    <a:pt x="7" y="28"/>
                    <a:pt x="6" y="26"/>
                    <a:pt x="5" y="24"/>
                  </a:cubicBezTo>
                  <a:cubicBezTo>
                    <a:pt x="3" y="31"/>
                    <a:pt x="6" y="37"/>
                    <a:pt x="3" y="44"/>
                  </a:cubicBezTo>
                  <a:cubicBezTo>
                    <a:pt x="2" y="42"/>
                    <a:pt x="3" y="40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6"/>
                    <a:pt x="0" y="16"/>
                    <a:pt x="3" y="7"/>
                  </a:cubicBezTo>
                  <a:cubicBezTo>
                    <a:pt x="7" y="7"/>
                    <a:pt x="8" y="2"/>
                    <a:pt x="11" y="0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B6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1" name="Freeform 98"/>
            <p:cNvSpPr>
              <a:spLocks/>
            </p:cNvSpPr>
            <p:nvPr userDrawn="1"/>
          </p:nvSpPr>
          <p:spPr bwMode="auto">
            <a:xfrm>
              <a:off x="13943013" y="1252538"/>
              <a:ext cx="265113" cy="265112"/>
            </a:xfrm>
            <a:custGeom>
              <a:avLst/>
              <a:gdLst>
                <a:gd name="T0" fmla="*/ 104 w 105"/>
                <a:gd name="T1" fmla="*/ 40 h 105"/>
                <a:gd name="T2" fmla="*/ 103 w 105"/>
                <a:gd name="T3" fmla="*/ 71 h 105"/>
                <a:gd name="T4" fmla="*/ 92 w 105"/>
                <a:gd name="T5" fmla="*/ 98 h 105"/>
                <a:gd name="T6" fmla="*/ 82 w 105"/>
                <a:gd name="T7" fmla="*/ 98 h 105"/>
                <a:gd name="T8" fmla="*/ 60 w 105"/>
                <a:gd name="T9" fmla="*/ 88 h 105"/>
                <a:gd name="T10" fmla="*/ 44 w 105"/>
                <a:gd name="T11" fmla="*/ 88 h 105"/>
                <a:gd name="T12" fmla="*/ 20 w 105"/>
                <a:gd name="T13" fmla="*/ 99 h 105"/>
                <a:gd name="T14" fmla="*/ 10 w 105"/>
                <a:gd name="T15" fmla="*/ 97 h 105"/>
                <a:gd name="T16" fmla="*/ 4 w 105"/>
                <a:gd name="T17" fmla="*/ 80 h 105"/>
                <a:gd name="T18" fmla="*/ 0 w 105"/>
                <a:gd name="T19" fmla="*/ 71 h 105"/>
                <a:gd name="T20" fmla="*/ 1 w 105"/>
                <a:gd name="T21" fmla="*/ 61 h 105"/>
                <a:gd name="T22" fmla="*/ 1 w 105"/>
                <a:gd name="T23" fmla="*/ 30 h 105"/>
                <a:gd name="T24" fmla="*/ 7 w 105"/>
                <a:gd name="T25" fmla="*/ 5 h 105"/>
                <a:gd name="T26" fmla="*/ 13 w 105"/>
                <a:gd name="T27" fmla="*/ 1 h 105"/>
                <a:gd name="T28" fmla="*/ 39 w 105"/>
                <a:gd name="T29" fmla="*/ 2 h 105"/>
                <a:gd name="T30" fmla="*/ 87 w 105"/>
                <a:gd name="T31" fmla="*/ 1 h 105"/>
                <a:gd name="T32" fmla="*/ 95 w 105"/>
                <a:gd name="T33" fmla="*/ 5 h 105"/>
                <a:gd name="T34" fmla="*/ 104 w 105"/>
                <a:gd name="T35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104" y="40"/>
                  </a:moveTo>
                  <a:cubicBezTo>
                    <a:pt x="103" y="50"/>
                    <a:pt x="103" y="61"/>
                    <a:pt x="103" y="71"/>
                  </a:cubicBezTo>
                  <a:cubicBezTo>
                    <a:pt x="101" y="81"/>
                    <a:pt x="98" y="90"/>
                    <a:pt x="92" y="98"/>
                  </a:cubicBezTo>
                  <a:cubicBezTo>
                    <a:pt x="89" y="102"/>
                    <a:pt x="85" y="104"/>
                    <a:pt x="82" y="98"/>
                  </a:cubicBezTo>
                  <a:cubicBezTo>
                    <a:pt x="76" y="90"/>
                    <a:pt x="69" y="88"/>
                    <a:pt x="60" y="88"/>
                  </a:cubicBezTo>
                  <a:cubicBezTo>
                    <a:pt x="55" y="88"/>
                    <a:pt x="49" y="88"/>
                    <a:pt x="44" y="88"/>
                  </a:cubicBezTo>
                  <a:cubicBezTo>
                    <a:pt x="35" y="88"/>
                    <a:pt x="27" y="91"/>
                    <a:pt x="20" y="99"/>
                  </a:cubicBezTo>
                  <a:cubicBezTo>
                    <a:pt x="15" y="105"/>
                    <a:pt x="14" y="105"/>
                    <a:pt x="10" y="97"/>
                  </a:cubicBezTo>
                  <a:cubicBezTo>
                    <a:pt x="8" y="91"/>
                    <a:pt x="6" y="85"/>
                    <a:pt x="4" y="80"/>
                  </a:cubicBezTo>
                  <a:cubicBezTo>
                    <a:pt x="3" y="76"/>
                    <a:pt x="2" y="73"/>
                    <a:pt x="0" y="71"/>
                  </a:cubicBezTo>
                  <a:cubicBezTo>
                    <a:pt x="3" y="68"/>
                    <a:pt x="1" y="64"/>
                    <a:pt x="1" y="61"/>
                  </a:cubicBezTo>
                  <a:cubicBezTo>
                    <a:pt x="1" y="51"/>
                    <a:pt x="2" y="40"/>
                    <a:pt x="1" y="30"/>
                  </a:cubicBezTo>
                  <a:cubicBezTo>
                    <a:pt x="1" y="21"/>
                    <a:pt x="4" y="13"/>
                    <a:pt x="7" y="5"/>
                  </a:cubicBezTo>
                  <a:cubicBezTo>
                    <a:pt x="8" y="1"/>
                    <a:pt x="10" y="0"/>
                    <a:pt x="13" y="1"/>
                  </a:cubicBezTo>
                  <a:cubicBezTo>
                    <a:pt x="22" y="1"/>
                    <a:pt x="31" y="2"/>
                    <a:pt x="39" y="2"/>
                  </a:cubicBezTo>
                  <a:cubicBezTo>
                    <a:pt x="55" y="2"/>
                    <a:pt x="71" y="2"/>
                    <a:pt x="87" y="1"/>
                  </a:cubicBezTo>
                  <a:cubicBezTo>
                    <a:pt x="91" y="0"/>
                    <a:pt x="93" y="1"/>
                    <a:pt x="95" y="5"/>
                  </a:cubicBezTo>
                  <a:cubicBezTo>
                    <a:pt x="100" y="16"/>
                    <a:pt x="105" y="27"/>
                    <a:pt x="104" y="40"/>
                  </a:cubicBezTo>
                  <a:close/>
                </a:path>
              </a:pathLst>
            </a:custGeom>
            <a:solidFill>
              <a:srgbClr val="F2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9" name="Freeform 106"/>
            <p:cNvSpPr>
              <a:spLocks/>
            </p:cNvSpPr>
            <p:nvPr userDrawn="1"/>
          </p:nvSpPr>
          <p:spPr bwMode="auto">
            <a:xfrm>
              <a:off x="14082713" y="1565275"/>
              <a:ext cx="136525" cy="315912"/>
            </a:xfrm>
            <a:custGeom>
              <a:avLst/>
              <a:gdLst>
                <a:gd name="T0" fmla="*/ 41 w 54"/>
                <a:gd name="T1" fmla="*/ 0 h 125"/>
                <a:gd name="T2" fmla="*/ 53 w 54"/>
                <a:gd name="T3" fmla="*/ 28 h 125"/>
                <a:gd name="T4" fmla="*/ 50 w 54"/>
                <a:gd name="T5" fmla="*/ 56 h 125"/>
                <a:gd name="T6" fmla="*/ 17 w 54"/>
                <a:gd name="T7" fmla="*/ 125 h 125"/>
                <a:gd name="T8" fmla="*/ 16 w 54"/>
                <a:gd name="T9" fmla="*/ 125 h 125"/>
                <a:gd name="T10" fmla="*/ 15 w 54"/>
                <a:gd name="T11" fmla="*/ 125 h 125"/>
                <a:gd name="T12" fmla="*/ 11 w 54"/>
                <a:gd name="T13" fmla="*/ 100 h 125"/>
                <a:gd name="T14" fmla="*/ 8 w 54"/>
                <a:gd name="T15" fmla="*/ 89 h 125"/>
                <a:gd name="T16" fmla="*/ 8 w 54"/>
                <a:gd name="T17" fmla="*/ 83 h 125"/>
                <a:gd name="T18" fmla="*/ 3 w 54"/>
                <a:gd name="T19" fmla="*/ 59 h 125"/>
                <a:gd name="T20" fmla="*/ 0 w 54"/>
                <a:gd name="T21" fmla="*/ 56 h 125"/>
                <a:gd name="T22" fmla="*/ 6 w 54"/>
                <a:gd name="T23" fmla="*/ 49 h 125"/>
                <a:gd name="T24" fmla="*/ 31 w 54"/>
                <a:gd name="T25" fmla="*/ 25 h 125"/>
                <a:gd name="T26" fmla="*/ 39 w 54"/>
                <a:gd name="T27" fmla="*/ 5 h 125"/>
                <a:gd name="T28" fmla="*/ 41 w 54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25">
                  <a:moveTo>
                    <a:pt x="41" y="0"/>
                  </a:moveTo>
                  <a:cubicBezTo>
                    <a:pt x="51" y="7"/>
                    <a:pt x="51" y="18"/>
                    <a:pt x="53" y="28"/>
                  </a:cubicBezTo>
                  <a:cubicBezTo>
                    <a:pt x="54" y="37"/>
                    <a:pt x="53" y="47"/>
                    <a:pt x="50" y="56"/>
                  </a:cubicBezTo>
                  <a:cubicBezTo>
                    <a:pt x="43" y="81"/>
                    <a:pt x="35" y="106"/>
                    <a:pt x="17" y="125"/>
                  </a:cubicBezTo>
                  <a:cubicBezTo>
                    <a:pt x="17" y="125"/>
                    <a:pt x="16" y="125"/>
                    <a:pt x="16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1" y="117"/>
                    <a:pt x="12" y="108"/>
                    <a:pt x="11" y="100"/>
                  </a:cubicBezTo>
                  <a:cubicBezTo>
                    <a:pt x="10" y="96"/>
                    <a:pt x="10" y="92"/>
                    <a:pt x="8" y="89"/>
                  </a:cubicBezTo>
                  <a:cubicBezTo>
                    <a:pt x="8" y="87"/>
                    <a:pt x="7" y="85"/>
                    <a:pt x="8" y="83"/>
                  </a:cubicBezTo>
                  <a:cubicBezTo>
                    <a:pt x="13" y="74"/>
                    <a:pt x="12" y="66"/>
                    <a:pt x="3" y="59"/>
                  </a:cubicBezTo>
                  <a:cubicBezTo>
                    <a:pt x="2" y="59"/>
                    <a:pt x="1" y="57"/>
                    <a:pt x="0" y="56"/>
                  </a:cubicBezTo>
                  <a:cubicBezTo>
                    <a:pt x="1" y="52"/>
                    <a:pt x="4" y="51"/>
                    <a:pt x="6" y="49"/>
                  </a:cubicBezTo>
                  <a:cubicBezTo>
                    <a:pt x="15" y="42"/>
                    <a:pt x="24" y="34"/>
                    <a:pt x="31" y="25"/>
                  </a:cubicBezTo>
                  <a:cubicBezTo>
                    <a:pt x="35" y="19"/>
                    <a:pt x="39" y="13"/>
                    <a:pt x="39" y="5"/>
                  </a:cubicBezTo>
                  <a:cubicBezTo>
                    <a:pt x="39" y="4"/>
                    <a:pt x="39" y="2"/>
                    <a:pt x="41" y="0"/>
                  </a:cubicBezTo>
                  <a:close/>
                </a:path>
              </a:pathLst>
            </a:custGeom>
            <a:solidFill>
              <a:srgbClr val="F7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0" name="Freeform 107"/>
            <p:cNvSpPr>
              <a:spLocks/>
            </p:cNvSpPr>
            <p:nvPr userDrawn="1"/>
          </p:nvSpPr>
          <p:spPr bwMode="auto">
            <a:xfrm>
              <a:off x="13930313" y="1565275"/>
              <a:ext cx="134938" cy="319087"/>
            </a:xfrm>
            <a:custGeom>
              <a:avLst/>
              <a:gdLst>
                <a:gd name="T0" fmla="*/ 37 w 53"/>
                <a:gd name="T1" fmla="*/ 124 h 126"/>
                <a:gd name="T2" fmla="*/ 3 w 53"/>
                <a:gd name="T3" fmla="*/ 50 h 126"/>
                <a:gd name="T4" fmla="*/ 6 w 53"/>
                <a:gd name="T5" fmla="*/ 8 h 126"/>
                <a:gd name="T6" fmla="*/ 13 w 53"/>
                <a:gd name="T7" fmla="*/ 0 h 126"/>
                <a:gd name="T8" fmla="*/ 14 w 53"/>
                <a:gd name="T9" fmla="*/ 1 h 126"/>
                <a:gd name="T10" fmla="*/ 44 w 53"/>
                <a:gd name="T11" fmla="*/ 46 h 126"/>
                <a:gd name="T12" fmla="*/ 51 w 53"/>
                <a:gd name="T13" fmla="*/ 52 h 126"/>
                <a:gd name="T14" fmla="*/ 52 w 53"/>
                <a:gd name="T15" fmla="*/ 57 h 126"/>
                <a:gd name="T16" fmla="*/ 43 w 53"/>
                <a:gd name="T17" fmla="*/ 65 h 126"/>
                <a:gd name="T18" fmla="*/ 26 w 53"/>
                <a:gd name="T19" fmla="*/ 80 h 126"/>
                <a:gd name="T20" fmla="*/ 20 w 53"/>
                <a:gd name="T21" fmla="*/ 78 h 126"/>
                <a:gd name="T22" fmla="*/ 11 w 53"/>
                <a:gd name="T23" fmla="*/ 60 h 126"/>
                <a:gd name="T24" fmla="*/ 20 w 53"/>
                <a:gd name="T25" fmla="*/ 80 h 126"/>
                <a:gd name="T26" fmla="*/ 26 w 53"/>
                <a:gd name="T27" fmla="*/ 80 h 126"/>
                <a:gd name="T28" fmla="*/ 36 w 53"/>
                <a:gd name="T29" fmla="*/ 72 h 126"/>
                <a:gd name="T30" fmla="*/ 43 w 53"/>
                <a:gd name="T31" fmla="*/ 75 h 126"/>
                <a:gd name="T32" fmla="*/ 40 w 53"/>
                <a:gd name="T33" fmla="*/ 126 h 126"/>
                <a:gd name="T34" fmla="*/ 37 w 53"/>
                <a:gd name="T35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26">
                  <a:moveTo>
                    <a:pt x="37" y="124"/>
                  </a:moveTo>
                  <a:cubicBezTo>
                    <a:pt x="18" y="103"/>
                    <a:pt x="9" y="77"/>
                    <a:pt x="3" y="50"/>
                  </a:cubicBezTo>
                  <a:cubicBezTo>
                    <a:pt x="0" y="36"/>
                    <a:pt x="0" y="22"/>
                    <a:pt x="6" y="8"/>
                  </a:cubicBezTo>
                  <a:cubicBezTo>
                    <a:pt x="7" y="4"/>
                    <a:pt x="9" y="1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22"/>
                    <a:pt x="31" y="33"/>
                    <a:pt x="44" y="46"/>
                  </a:cubicBezTo>
                  <a:cubicBezTo>
                    <a:pt x="47" y="48"/>
                    <a:pt x="49" y="50"/>
                    <a:pt x="51" y="52"/>
                  </a:cubicBezTo>
                  <a:cubicBezTo>
                    <a:pt x="53" y="53"/>
                    <a:pt x="53" y="55"/>
                    <a:pt x="52" y="57"/>
                  </a:cubicBezTo>
                  <a:cubicBezTo>
                    <a:pt x="50" y="61"/>
                    <a:pt x="47" y="62"/>
                    <a:pt x="43" y="65"/>
                  </a:cubicBezTo>
                  <a:cubicBezTo>
                    <a:pt x="38" y="70"/>
                    <a:pt x="32" y="75"/>
                    <a:pt x="26" y="80"/>
                  </a:cubicBezTo>
                  <a:cubicBezTo>
                    <a:pt x="23" y="82"/>
                    <a:pt x="21" y="81"/>
                    <a:pt x="20" y="78"/>
                  </a:cubicBezTo>
                  <a:cubicBezTo>
                    <a:pt x="17" y="72"/>
                    <a:pt x="13" y="67"/>
                    <a:pt x="11" y="60"/>
                  </a:cubicBezTo>
                  <a:cubicBezTo>
                    <a:pt x="13" y="67"/>
                    <a:pt x="17" y="73"/>
                    <a:pt x="20" y="80"/>
                  </a:cubicBezTo>
                  <a:cubicBezTo>
                    <a:pt x="22" y="82"/>
                    <a:pt x="23" y="82"/>
                    <a:pt x="26" y="80"/>
                  </a:cubicBezTo>
                  <a:cubicBezTo>
                    <a:pt x="29" y="77"/>
                    <a:pt x="32" y="74"/>
                    <a:pt x="36" y="72"/>
                  </a:cubicBezTo>
                  <a:cubicBezTo>
                    <a:pt x="41" y="68"/>
                    <a:pt x="41" y="68"/>
                    <a:pt x="43" y="75"/>
                  </a:cubicBezTo>
                  <a:cubicBezTo>
                    <a:pt x="49" y="92"/>
                    <a:pt x="43" y="109"/>
                    <a:pt x="40" y="126"/>
                  </a:cubicBezTo>
                  <a:cubicBezTo>
                    <a:pt x="38" y="126"/>
                    <a:pt x="38" y="125"/>
                    <a:pt x="37" y="124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1" name="Freeform 108"/>
            <p:cNvSpPr>
              <a:spLocks/>
            </p:cNvSpPr>
            <p:nvPr userDrawn="1"/>
          </p:nvSpPr>
          <p:spPr bwMode="auto">
            <a:xfrm>
              <a:off x="14031913" y="1697038"/>
              <a:ext cx="88900" cy="192087"/>
            </a:xfrm>
            <a:custGeom>
              <a:avLst/>
              <a:gdLst>
                <a:gd name="T0" fmla="*/ 3 w 35"/>
                <a:gd name="T1" fmla="*/ 11 h 76"/>
                <a:gd name="T2" fmla="*/ 11 w 35"/>
                <a:gd name="T3" fmla="*/ 4 h 76"/>
                <a:gd name="T4" fmla="*/ 21 w 35"/>
                <a:gd name="T5" fmla="*/ 3 h 76"/>
                <a:gd name="T6" fmla="*/ 27 w 35"/>
                <a:gd name="T7" fmla="*/ 8 h 76"/>
                <a:gd name="T8" fmla="*/ 30 w 35"/>
                <a:gd name="T9" fmla="*/ 31 h 76"/>
                <a:gd name="T10" fmla="*/ 29 w 35"/>
                <a:gd name="T11" fmla="*/ 34 h 76"/>
                <a:gd name="T12" fmla="*/ 35 w 35"/>
                <a:gd name="T13" fmla="*/ 73 h 76"/>
                <a:gd name="T14" fmla="*/ 0 w 35"/>
                <a:gd name="T15" fmla="*/ 74 h 76"/>
                <a:gd name="T16" fmla="*/ 5 w 35"/>
                <a:gd name="T17" fmla="*/ 35 h 76"/>
                <a:gd name="T18" fmla="*/ 4 w 35"/>
                <a:gd name="T19" fmla="*/ 30 h 76"/>
                <a:gd name="T20" fmla="*/ 1 w 35"/>
                <a:gd name="T21" fmla="*/ 21 h 76"/>
                <a:gd name="T22" fmla="*/ 3 w 35"/>
                <a:gd name="T2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6">
                  <a:moveTo>
                    <a:pt x="3" y="11"/>
                  </a:moveTo>
                  <a:cubicBezTo>
                    <a:pt x="5" y="9"/>
                    <a:pt x="8" y="7"/>
                    <a:pt x="11" y="4"/>
                  </a:cubicBezTo>
                  <a:cubicBezTo>
                    <a:pt x="14" y="3"/>
                    <a:pt x="17" y="0"/>
                    <a:pt x="21" y="3"/>
                  </a:cubicBezTo>
                  <a:cubicBezTo>
                    <a:pt x="23" y="5"/>
                    <a:pt x="25" y="7"/>
                    <a:pt x="27" y="8"/>
                  </a:cubicBezTo>
                  <a:cubicBezTo>
                    <a:pt x="34" y="15"/>
                    <a:pt x="35" y="22"/>
                    <a:pt x="30" y="31"/>
                  </a:cubicBezTo>
                  <a:cubicBezTo>
                    <a:pt x="29" y="32"/>
                    <a:pt x="28" y="33"/>
                    <a:pt x="29" y="34"/>
                  </a:cubicBezTo>
                  <a:cubicBezTo>
                    <a:pt x="35" y="47"/>
                    <a:pt x="33" y="60"/>
                    <a:pt x="35" y="73"/>
                  </a:cubicBezTo>
                  <a:cubicBezTo>
                    <a:pt x="24" y="76"/>
                    <a:pt x="12" y="75"/>
                    <a:pt x="0" y="74"/>
                  </a:cubicBezTo>
                  <a:cubicBezTo>
                    <a:pt x="1" y="61"/>
                    <a:pt x="1" y="48"/>
                    <a:pt x="5" y="35"/>
                  </a:cubicBezTo>
                  <a:cubicBezTo>
                    <a:pt x="6" y="33"/>
                    <a:pt x="5" y="32"/>
                    <a:pt x="4" y="30"/>
                  </a:cubicBezTo>
                  <a:cubicBezTo>
                    <a:pt x="2" y="28"/>
                    <a:pt x="1" y="25"/>
                    <a:pt x="1" y="21"/>
                  </a:cubicBezTo>
                  <a:cubicBezTo>
                    <a:pt x="3" y="18"/>
                    <a:pt x="0" y="14"/>
                    <a:pt x="3" y="11"/>
                  </a:cubicBezTo>
                  <a:close/>
                </a:path>
              </a:pathLst>
            </a:custGeom>
            <a:solidFill>
              <a:srgbClr val="E65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8" name="Freeform 115"/>
            <p:cNvSpPr>
              <a:spLocks/>
            </p:cNvSpPr>
            <p:nvPr userDrawn="1"/>
          </p:nvSpPr>
          <p:spPr bwMode="auto">
            <a:xfrm>
              <a:off x="13960475" y="1555750"/>
              <a:ext cx="230188" cy="150812"/>
            </a:xfrm>
            <a:custGeom>
              <a:avLst/>
              <a:gdLst>
                <a:gd name="T0" fmla="*/ 49 w 91"/>
                <a:gd name="T1" fmla="*/ 59 h 60"/>
                <a:gd name="T2" fmla="*/ 39 w 91"/>
                <a:gd name="T3" fmla="*/ 60 h 60"/>
                <a:gd name="T4" fmla="*/ 37 w 91"/>
                <a:gd name="T5" fmla="*/ 56 h 60"/>
                <a:gd name="T6" fmla="*/ 12 w 91"/>
                <a:gd name="T7" fmla="*/ 33 h 60"/>
                <a:gd name="T8" fmla="*/ 1 w 91"/>
                <a:gd name="T9" fmla="*/ 4 h 60"/>
                <a:gd name="T10" fmla="*/ 1 w 91"/>
                <a:gd name="T11" fmla="*/ 3 h 60"/>
                <a:gd name="T12" fmla="*/ 11 w 91"/>
                <a:gd name="T13" fmla="*/ 11 h 60"/>
                <a:gd name="T14" fmla="*/ 32 w 91"/>
                <a:gd name="T15" fmla="*/ 24 h 60"/>
                <a:gd name="T16" fmla="*/ 64 w 91"/>
                <a:gd name="T17" fmla="*/ 22 h 60"/>
                <a:gd name="T18" fmla="*/ 81 w 91"/>
                <a:gd name="T19" fmla="*/ 8 h 60"/>
                <a:gd name="T20" fmla="*/ 88 w 91"/>
                <a:gd name="T21" fmla="*/ 0 h 60"/>
                <a:gd name="T22" fmla="*/ 89 w 91"/>
                <a:gd name="T23" fmla="*/ 4 h 60"/>
                <a:gd name="T24" fmla="*/ 64 w 91"/>
                <a:gd name="T25" fmla="*/ 47 h 60"/>
                <a:gd name="T26" fmla="*/ 49 w 91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0">
                  <a:moveTo>
                    <a:pt x="49" y="59"/>
                  </a:moveTo>
                  <a:cubicBezTo>
                    <a:pt x="46" y="60"/>
                    <a:pt x="42" y="60"/>
                    <a:pt x="39" y="60"/>
                  </a:cubicBezTo>
                  <a:cubicBezTo>
                    <a:pt x="41" y="57"/>
                    <a:pt x="38" y="57"/>
                    <a:pt x="37" y="56"/>
                  </a:cubicBezTo>
                  <a:cubicBezTo>
                    <a:pt x="28" y="49"/>
                    <a:pt x="20" y="41"/>
                    <a:pt x="12" y="33"/>
                  </a:cubicBezTo>
                  <a:cubicBezTo>
                    <a:pt x="5" y="25"/>
                    <a:pt x="0" y="16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6" y="3"/>
                    <a:pt x="9" y="7"/>
                    <a:pt x="11" y="11"/>
                  </a:cubicBezTo>
                  <a:cubicBezTo>
                    <a:pt x="16" y="19"/>
                    <a:pt x="23" y="23"/>
                    <a:pt x="32" y="24"/>
                  </a:cubicBezTo>
                  <a:cubicBezTo>
                    <a:pt x="43" y="24"/>
                    <a:pt x="53" y="25"/>
                    <a:pt x="64" y="22"/>
                  </a:cubicBezTo>
                  <a:cubicBezTo>
                    <a:pt x="72" y="20"/>
                    <a:pt x="76" y="14"/>
                    <a:pt x="81" y="8"/>
                  </a:cubicBezTo>
                  <a:cubicBezTo>
                    <a:pt x="84" y="6"/>
                    <a:pt x="86" y="3"/>
                    <a:pt x="88" y="0"/>
                  </a:cubicBezTo>
                  <a:cubicBezTo>
                    <a:pt x="88" y="2"/>
                    <a:pt x="88" y="3"/>
                    <a:pt x="89" y="4"/>
                  </a:cubicBezTo>
                  <a:cubicBezTo>
                    <a:pt x="91" y="25"/>
                    <a:pt x="76" y="35"/>
                    <a:pt x="64" y="47"/>
                  </a:cubicBezTo>
                  <a:cubicBezTo>
                    <a:pt x="59" y="52"/>
                    <a:pt x="54" y="55"/>
                    <a:pt x="49" y="59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9" name="Freeform 116"/>
            <p:cNvSpPr>
              <a:spLocks/>
            </p:cNvSpPr>
            <p:nvPr userDrawn="1"/>
          </p:nvSpPr>
          <p:spPr bwMode="auto">
            <a:xfrm>
              <a:off x="14019213" y="1509713"/>
              <a:ext cx="103188" cy="49212"/>
            </a:xfrm>
            <a:custGeom>
              <a:avLst/>
              <a:gdLst>
                <a:gd name="T0" fmla="*/ 18 w 41"/>
                <a:gd name="T1" fmla="*/ 0 h 19"/>
                <a:gd name="T2" fmla="*/ 36 w 41"/>
                <a:gd name="T3" fmla="*/ 1 h 19"/>
                <a:gd name="T4" fmla="*/ 40 w 41"/>
                <a:gd name="T5" fmla="*/ 5 h 19"/>
                <a:gd name="T6" fmla="*/ 36 w 41"/>
                <a:gd name="T7" fmla="*/ 17 h 19"/>
                <a:gd name="T8" fmla="*/ 30 w 41"/>
                <a:gd name="T9" fmla="*/ 14 h 19"/>
                <a:gd name="T10" fmla="*/ 20 w 41"/>
                <a:gd name="T11" fmla="*/ 9 h 19"/>
                <a:gd name="T12" fmla="*/ 14 w 41"/>
                <a:gd name="T13" fmla="*/ 13 h 19"/>
                <a:gd name="T14" fmla="*/ 5 w 41"/>
                <a:gd name="T15" fmla="*/ 15 h 19"/>
                <a:gd name="T16" fmla="*/ 2 w 41"/>
                <a:gd name="T17" fmla="*/ 2 h 19"/>
                <a:gd name="T18" fmla="*/ 18 w 41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9">
                  <a:moveTo>
                    <a:pt x="18" y="0"/>
                  </a:moveTo>
                  <a:cubicBezTo>
                    <a:pt x="24" y="1"/>
                    <a:pt x="30" y="2"/>
                    <a:pt x="36" y="1"/>
                  </a:cubicBezTo>
                  <a:cubicBezTo>
                    <a:pt x="38" y="1"/>
                    <a:pt x="40" y="2"/>
                    <a:pt x="40" y="5"/>
                  </a:cubicBezTo>
                  <a:cubicBezTo>
                    <a:pt x="40" y="9"/>
                    <a:pt x="41" y="14"/>
                    <a:pt x="36" y="17"/>
                  </a:cubicBezTo>
                  <a:cubicBezTo>
                    <a:pt x="34" y="18"/>
                    <a:pt x="31" y="17"/>
                    <a:pt x="30" y="14"/>
                  </a:cubicBezTo>
                  <a:cubicBezTo>
                    <a:pt x="28" y="9"/>
                    <a:pt x="24" y="9"/>
                    <a:pt x="20" y="9"/>
                  </a:cubicBezTo>
                  <a:cubicBezTo>
                    <a:pt x="17" y="9"/>
                    <a:pt x="15" y="10"/>
                    <a:pt x="14" y="13"/>
                  </a:cubicBezTo>
                  <a:cubicBezTo>
                    <a:pt x="12" y="16"/>
                    <a:pt x="9" y="19"/>
                    <a:pt x="5" y="15"/>
                  </a:cubicBezTo>
                  <a:cubicBezTo>
                    <a:pt x="2" y="12"/>
                    <a:pt x="0" y="3"/>
                    <a:pt x="2" y="2"/>
                  </a:cubicBezTo>
                  <a:cubicBezTo>
                    <a:pt x="7" y="1"/>
                    <a:pt x="13" y="1"/>
                    <a:pt x="18" y="0"/>
                  </a:cubicBezTo>
                  <a:close/>
                </a:path>
              </a:pathLst>
            </a:custGeom>
            <a:solidFill>
              <a:srgbClr val="F4C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3" name="Freeform 130"/>
            <p:cNvSpPr>
              <a:spLocks/>
            </p:cNvSpPr>
            <p:nvPr userDrawn="1"/>
          </p:nvSpPr>
          <p:spPr bwMode="auto">
            <a:xfrm>
              <a:off x="14219238" y="1354138"/>
              <a:ext cx="17463" cy="34925"/>
            </a:xfrm>
            <a:custGeom>
              <a:avLst/>
              <a:gdLst>
                <a:gd name="T0" fmla="*/ 0 w 7"/>
                <a:gd name="T1" fmla="*/ 7 h 14"/>
                <a:gd name="T2" fmla="*/ 7 w 7"/>
                <a:gd name="T3" fmla="*/ 0 h 14"/>
                <a:gd name="T4" fmla="*/ 4 w 7"/>
                <a:gd name="T5" fmla="*/ 14 h 14"/>
                <a:gd name="T6" fmla="*/ 1 w 7"/>
                <a:gd name="T7" fmla="*/ 7 h 14"/>
                <a:gd name="T8" fmla="*/ 0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7"/>
                  </a:moveTo>
                  <a:cubicBezTo>
                    <a:pt x="0" y="4"/>
                    <a:pt x="1" y="1"/>
                    <a:pt x="7" y="0"/>
                  </a:cubicBezTo>
                  <a:cubicBezTo>
                    <a:pt x="2" y="5"/>
                    <a:pt x="6" y="10"/>
                    <a:pt x="4" y="14"/>
                  </a:cubicBezTo>
                  <a:cubicBezTo>
                    <a:pt x="2" y="12"/>
                    <a:pt x="4" y="8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6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4" name="Freeform 151"/>
            <p:cNvSpPr>
              <a:spLocks/>
            </p:cNvSpPr>
            <p:nvPr userDrawn="1"/>
          </p:nvSpPr>
          <p:spPr bwMode="auto">
            <a:xfrm>
              <a:off x="13955713" y="1706563"/>
              <a:ext cx="85725" cy="71437"/>
            </a:xfrm>
            <a:custGeom>
              <a:avLst/>
              <a:gdLst>
                <a:gd name="T0" fmla="*/ 33 w 34"/>
                <a:gd name="T1" fmla="*/ 7 h 28"/>
                <a:gd name="T2" fmla="*/ 31 w 34"/>
                <a:gd name="T3" fmla="*/ 17 h 28"/>
                <a:gd name="T4" fmla="*/ 29 w 34"/>
                <a:gd name="T5" fmla="*/ 15 h 28"/>
                <a:gd name="T6" fmla="*/ 15 w 34"/>
                <a:gd name="T7" fmla="*/ 26 h 28"/>
                <a:gd name="T8" fmla="*/ 10 w 34"/>
                <a:gd name="T9" fmla="*/ 26 h 28"/>
                <a:gd name="T10" fmla="*/ 0 w 34"/>
                <a:gd name="T11" fmla="*/ 0 h 28"/>
                <a:gd name="T12" fmla="*/ 10 w 34"/>
                <a:gd name="T13" fmla="*/ 20 h 28"/>
                <a:gd name="T14" fmla="*/ 16 w 34"/>
                <a:gd name="T15" fmla="*/ 21 h 28"/>
                <a:gd name="T16" fmla="*/ 33 w 3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33" y="7"/>
                  </a:moveTo>
                  <a:cubicBezTo>
                    <a:pt x="33" y="11"/>
                    <a:pt x="34" y="14"/>
                    <a:pt x="31" y="17"/>
                  </a:cubicBezTo>
                  <a:cubicBezTo>
                    <a:pt x="31" y="16"/>
                    <a:pt x="32" y="12"/>
                    <a:pt x="29" y="15"/>
                  </a:cubicBezTo>
                  <a:cubicBezTo>
                    <a:pt x="24" y="19"/>
                    <a:pt x="20" y="22"/>
                    <a:pt x="15" y="26"/>
                  </a:cubicBezTo>
                  <a:cubicBezTo>
                    <a:pt x="13" y="28"/>
                    <a:pt x="12" y="28"/>
                    <a:pt x="10" y="26"/>
                  </a:cubicBezTo>
                  <a:cubicBezTo>
                    <a:pt x="6" y="18"/>
                    <a:pt x="1" y="10"/>
                    <a:pt x="0" y="0"/>
                  </a:cubicBezTo>
                  <a:cubicBezTo>
                    <a:pt x="3" y="7"/>
                    <a:pt x="6" y="14"/>
                    <a:pt x="10" y="20"/>
                  </a:cubicBezTo>
                  <a:cubicBezTo>
                    <a:pt x="12" y="24"/>
                    <a:pt x="13" y="25"/>
                    <a:pt x="16" y="21"/>
                  </a:cubicBezTo>
                  <a:cubicBezTo>
                    <a:pt x="21" y="16"/>
                    <a:pt x="27" y="12"/>
                    <a:pt x="33" y="7"/>
                  </a:cubicBezTo>
                  <a:close/>
                </a:path>
              </a:pathLst>
            </a:custGeom>
            <a:solidFill>
              <a:srgbClr val="C0B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7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446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346658" y="139571"/>
            <a:ext cx="1193800" cy="1584322"/>
            <a:chOff x="15046325" y="558801"/>
            <a:chExt cx="596900" cy="792161"/>
          </a:xfrm>
        </p:grpSpPr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5144750" y="558801"/>
              <a:ext cx="392113" cy="474662"/>
            </a:xfrm>
            <a:custGeom>
              <a:avLst/>
              <a:gdLst>
                <a:gd name="T0" fmla="*/ 44 w 155"/>
                <a:gd name="T1" fmla="*/ 180 h 188"/>
                <a:gd name="T2" fmla="*/ 35 w 155"/>
                <a:gd name="T3" fmla="*/ 188 h 188"/>
                <a:gd name="T4" fmla="*/ 29 w 155"/>
                <a:gd name="T5" fmla="*/ 179 h 188"/>
                <a:gd name="T6" fmla="*/ 24 w 155"/>
                <a:gd name="T7" fmla="*/ 178 h 188"/>
                <a:gd name="T8" fmla="*/ 21 w 155"/>
                <a:gd name="T9" fmla="*/ 175 h 188"/>
                <a:gd name="T10" fmla="*/ 7 w 155"/>
                <a:gd name="T11" fmla="*/ 134 h 188"/>
                <a:gd name="T12" fmla="*/ 1 w 155"/>
                <a:gd name="T13" fmla="*/ 90 h 188"/>
                <a:gd name="T14" fmla="*/ 61 w 155"/>
                <a:gd name="T15" fmla="*/ 3 h 188"/>
                <a:gd name="T16" fmla="*/ 88 w 155"/>
                <a:gd name="T17" fmla="*/ 6 h 188"/>
                <a:gd name="T18" fmla="*/ 94 w 155"/>
                <a:gd name="T19" fmla="*/ 6 h 188"/>
                <a:gd name="T20" fmla="*/ 104 w 155"/>
                <a:gd name="T21" fmla="*/ 4 h 188"/>
                <a:gd name="T22" fmla="*/ 132 w 155"/>
                <a:gd name="T23" fmla="*/ 24 h 188"/>
                <a:gd name="T24" fmla="*/ 141 w 155"/>
                <a:gd name="T25" fmla="*/ 39 h 188"/>
                <a:gd name="T26" fmla="*/ 154 w 155"/>
                <a:gd name="T27" fmla="*/ 88 h 188"/>
                <a:gd name="T28" fmla="*/ 148 w 155"/>
                <a:gd name="T29" fmla="*/ 131 h 188"/>
                <a:gd name="T30" fmla="*/ 130 w 155"/>
                <a:gd name="T31" fmla="*/ 171 h 188"/>
                <a:gd name="T32" fmla="*/ 123 w 155"/>
                <a:gd name="T33" fmla="*/ 170 h 188"/>
                <a:gd name="T34" fmla="*/ 115 w 155"/>
                <a:gd name="T35" fmla="*/ 179 h 188"/>
                <a:gd name="T36" fmla="*/ 111 w 155"/>
                <a:gd name="T37" fmla="*/ 175 h 188"/>
                <a:gd name="T38" fmla="*/ 112 w 155"/>
                <a:gd name="T39" fmla="*/ 163 h 188"/>
                <a:gd name="T40" fmla="*/ 119 w 155"/>
                <a:gd name="T41" fmla="*/ 57 h 188"/>
                <a:gd name="T42" fmla="*/ 105 w 155"/>
                <a:gd name="T43" fmla="*/ 46 h 188"/>
                <a:gd name="T44" fmla="*/ 94 w 155"/>
                <a:gd name="T45" fmla="*/ 46 h 188"/>
                <a:gd name="T46" fmla="*/ 64 w 155"/>
                <a:gd name="T47" fmla="*/ 63 h 188"/>
                <a:gd name="T48" fmla="*/ 40 w 155"/>
                <a:gd name="T49" fmla="*/ 89 h 188"/>
                <a:gd name="T50" fmla="*/ 33 w 155"/>
                <a:gd name="T51" fmla="*/ 101 h 188"/>
                <a:gd name="T52" fmla="*/ 44 w 155"/>
                <a:gd name="T53" fmla="*/ 164 h 188"/>
                <a:gd name="T54" fmla="*/ 45 w 155"/>
                <a:gd name="T55" fmla="*/ 166 h 188"/>
                <a:gd name="T56" fmla="*/ 44 w 155"/>
                <a:gd name="T57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188">
                  <a:moveTo>
                    <a:pt x="44" y="180"/>
                  </a:moveTo>
                  <a:cubicBezTo>
                    <a:pt x="39" y="180"/>
                    <a:pt x="35" y="181"/>
                    <a:pt x="35" y="188"/>
                  </a:cubicBezTo>
                  <a:cubicBezTo>
                    <a:pt x="32" y="185"/>
                    <a:pt x="31" y="182"/>
                    <a:pt x="29" y="179"/>
                  </a:cubicBezTo>
                  <a:cubicBezTo>
                    <a:pt x="28" y="179"/>
                    <a:pt x="28" y="171"/>
                    <a:pt x="24" y="178"/>
                  </a:cubicBezTo>
                  <a:cubicBezTo>
                    <a:pt x="24" y="179"/>
                    <a:pt x="22" y="176"/>
                    <a:pt x="21" y="175"/>
                  </a:cubicBezTo>
                  <a:cubicBezTo>
                    <a:pt x="14" y="162"/>
                    <a:pt x="11" y="148"/>
                    <a:pt x="7" y="134"/>
                  </a:cubicBezTo>
                  <a:cubicBezTo>
                    <a:pt x="4" y="119"/>
                    <a:pt x="1" y="105"/>
                    <a:pt x="1" y="90"/>
                  </a:cubicBezTo>
                  <a:cubicBezTo>
                    <a:pt x="0" y="49"/>
                    <a:pt x="22" y="14"/>
                    <a:pt x="61" y="3"/>
                  </a:cubicBezTo>
                  <a:cubicBezTo>
                    <a:pt x="70" y="0"/>
                    <a:pt x="80" y="0"/>
                    <a:pt x="88" y="6"/>
                  </a:cubicBezTo>
                  <a:cubicBezTo>
                    <a:pt x="91" y="8"/>
                    <a:pt x="92" y="7"/>
                    <a:pt x="94" y="6"/>
                  </a:cubicBezTo>
                  <a:cubicBezTo>
                    <a:pt x="97" y="3"/>
                    <a:pt x="100" y="3"/>
                    <a:pt x="104" y="4"/>
                  </a:cubicBezTo>
                  <a:cubicBezTo>
                    <a:pt x="116" y="8"/>
                    <a:pt x="125" y="14"/>
                    <a:pt x="132" y="24"/>
                  </a:cubicBezTo>
                  <a:cubicBezTo>
                    <a:pt x="135" y="29"/>
                    <a:pt x="138" y="34"/>
                    <a:pt x="141" y="39"/>
                  </a:cubicBezTo>
                  <a:cubicBezTo>
                    <a:pt x="151" y="54"/>
                    <a:pt x="155" y="70"/>
                    <a:pt x="154" y="88"/>
                  </a:cubicBezTo>
                  <a:cubicBezTo>
                    <a:pt x="152" y="103"/>
                    <a:pt x="155" y="117"/>
                    <a:pt x="148" y="131"/>
                  </a:cubicBezTo>
                  <a:cubicBezTo>
                    <a:pt x="142" y="144"/>
                    <a:pt x="138" y="158"/>
                    <a:pt x="130" y="171"/>
                  </a:cubicBezTo>
                  <a:cubicBezTo>
                    <a:pt x="128" y="166"/>
                    <a:pt x="126" y="166"/>
                    <a:pt x="123" y="170"/>
                  </a:cubicBezTo>
                  <a:cubicBezTo>
                    <a:pt x="121" y="173"/>
                    <a:pt x="118" y="176"/>
                    <a:pt x="115" y="179"/>
                  </a:cubicBezTo>
                  <a:cubicBezTo>
                    <a:pt x="112" y="180"/>
                    <a:pt x="111" y="177"/>
                    <a:pt x="111" y="175"/>
                  </a:cubicBezTo>
                  <a:cubicBezTo>
                    <a:pt x="110" y="171"/>
                    <a:pt x="110" y="167"/>
                    <a:pt x="112" y="163"/>
                  </a:cubicBezTo>
                  <a:cubicBezTo>
                    <a:pt x="129" y="129"/>
                    <a:pt x="129" y="94"/>
                    <a:pt x="119" y="57"/>
                  </a:cubicBezTo>
                  <a:cubicBezTo>
                    <a:pt x="117" y="50"/>
                    <a:pt x="111" y="47"/>
                    <a:pt x="105" y="46"/>
                  </a:cubicBezTo>
                  <a:cubicBezTo>
                    <a:pt x="101" y="46"/>
                    <a:pt x="98" y="46"/>
                    <a:pt x="94" y="46"/>
                  </a:cubicBezTo>
                  <a:cubicBezTo>
                    <a:pt x="80" y="45"/>
                    <a:pt x="70" y="50"/>
                    <a:pt x="64" y="63"/>
                  </a:cubicBezTo>
                  <a:cubicBezTo>
                    <a:pt x="59" y="74"/>
                    <a:pt x="50" y="83"/>
                    <a:pt x="40" y="89"/>
                  </a:cubicBezTo>
                  <a:cubicBezTo>
                    <a:pt x="35" y="92"/>
                    <a:pt x="33" y="96"/>
                    <a:pt x="33" y="101"/>
                  </a:cubicBezTo>
                  <a:cubicBezTo>
                    <a:pt x="32" y="123"/>
                    <a:pt x="31" y="144"/>
                    <a:pt x="44" y="164"/>
                  </a:cubicBezTo>
                  <a:cubicBezTo>
                    <a:pt x="45" y="164"/>
                    <a:pt x="45" y="165"/>
                    <a:pt x="45" y="166"/>
                  </a:cubicBezTo>
                  <a:cubicBezTo>
                    <a:pt x="45" y="171"/>
                    <a:pt x="47" y="176"/>
                    <a:pt x="44" y="180"/>
                  </a:cubicBezTo>
                  <a:close/>
                </a:path>
              </a:pathLst>
            </a:custGeom>
            <a:solidFill>
              <a:srgbClr val="6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5046325" y="1063625"/>
              <a:ext cx="596900" cy="287337"/>
            </a:xfrm>
            <a:custGeom>
              <a:avLst/>
              <a:gdLst>
                <a:gd name="T0" fmla="*/ 229 w 236"/>
                <a:gd name="T1" fmla="*/ 36 h 114"/>
                <a:gd name="T2" fmla="*/ 197 w 236"/>
                <a:gd name="T3" fmla="*/ 97 h 114"/>
                <a:gd name="T4" fmla="*/ 108 w 236"/>
                <a:gd name="T5" fmla="*/ 113 h 114"/>
                <a:gd name="T6" fmla="*/ 41 w 236"/>
                <a:gd name="T7" fmla="*/ 98 h 114"/>
                <a:gd name="T8" fmla="*/ 20 w 236"/>
                <a:gd name="T9" fmla="*/ 86 h 114"/>
                <a:gd name="T10" fmla="*/ 5 w 236"/>
                <a:gd name="T11" fmla="*/ 36 h 114"/>
                <a:gd name="T12" fmla="*/ 51 w 236"/>
                <a:gd name="T13" fmla="*/ 1 h 114"/>
                <a:gd name="T14" fmla="*/ 52 w 236"/>
                <a:gd name="T15" fmla="*/ 8 h 114"/>
                <a:gd name="T16" fmla="*/ 38 w 236"/>
                <a:gd name="T17" fmla="*/ 45 h 114"/>
                <a:gd name="T18" fmla="*/ 49 w 236"/>
                <a:gd name="T19" fmla="*/ 56 h 114"/>
                <a:gd name="T20" fmla="*/ 62 w 236"/>
                <a:gd name="T21" fmla="*/ 54 h 114"/>
                <a:gd name="T22" fmla="*/ 66 w 236"/>
                <a:gd name="T23" fmla="*/ 62 h 114"/>
                <a:gd name="T24" fmla="*/ 58 w 236"/>
                <a:gd name="T25" fmla="*/ 70 h 114"/>
                <a:gd name="T26" fmla="*/ 57 w 236"/>
                <a:gd name="T27" fmla="*/ 79 h 114"/>
                <a:gd name="T28" fmla="*/ 113 w 236"/>
                <a:gd name="T29" fmla="*/ 104 h 114"/>
                <a:gd name="T30" fmla="*/ 120 w 236"/>
                <a:gd name="T31" fmla="*/ 103 h 114"/>
                <a:gd name="T32" fmla="*/ 152 w 236"/>
                <a:gd name="T33" fmla="*/ 97 h 114"/>
                <a:gd name="T34" fmla="*/ 162 w 236"/>
                <a:gd name="T35" fmla="*/ 90 h 114"/>
                <a:gd name="T36" fmla="*/ 176 w 236"/>
                <a:gd name="T37" fmla="*/ 79 h 114"/>
                <a:gd name="T38" fmla="*/ 176 w 236"/>
                <a:gd name="T39" fmla="*/ 71 h 114"/>
                <a:gd name="T40" fmla="*/ 168 w 236"/>
                <a:gd name="T41" fmla="*/ 63 h 114"/>
                <a:gd name="T42" fmla="*/ 172 w 236"/>
                <a:gd name="T43" fmla="*/ 54 h 114"/>
                <a:gd name="T44" fmla="*/ 185 w 236"/>
                <a:gd name="T45" fmla="*/ 56 h 114"/>
                <a:gd name="T46" fmla="*/ 195 w 236"/>
                <a:gd name="T47" fmla="*/ 47 h 114"/>
                <a:gd name="T48" fmla="*/ 181 w 236"/>
                <a:gd name="T49" fmla="*/ 9 h 114"/>
                <a:gd name="T50" fmla="*/ 180 w 236"/>
                <a:gd name="T51" fmla="*/ 0 h 114"/>
                <a:gd name="T52" fmla="*/ 217 w 236"/>
                <a:gd name="T53" fmla="*/ 20 h 114"/>
                <a:gd name="T54" fmla="*/ 229 w 236"/>
                <a:gd name="T55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114">
                  <a:moveTo>
                    <a:pt x="229" y="36"/>
                  </a:moveTo>
                  <a:cubicBezTo>
                    <a:pt x="236" y="63"/>
                    <a:pt x="225" y="84"/>
                    <a:pt x="197" y="97"/>
                  </a:cubicBezTo>
                  <a:cubicBezTo>
                    <a:pt x="168" y="110"/>
                    <a:pt x="139" y="114"/>
                    <a:pt x="108" y="113"/>
                  </a:cubicBezTo>
                  <a:cubicBezTo>
                    <a:pt x="85" y="112"/>
                    <a:pt x="62" y="108"/>
                    <a:pt x="41" y="98"/>
                  </a:cubicBezTo>
                  <a:cubicBezTo>
                    <a:pt x="33" y="95"/>
                    <a:pt x="27" y="91"/>
                    <a:pt x="20" y="86"/>
                  </a:cubicBezTo>
                  <a:cubicBezTo>
                    <a:pt x="4" y="73"/>
                    <a:pt x="0" y="56"/>
                    <a:pt x="5" y="36"/>
                  </a:cubicBezTo>
                  <a:cubicBezTo>
                    <a:pt x="15" y="17"/>
                    <a:pt x="32" y="8"/>
                    <a:pt x="51" y="1"/>
                  </a:cubicBezTo>
                  <a:cubicBezTo>
                    <a:pt x="54" y="4"/>
                    <a:pt x="54" y="4"/>
                    <a:pt x="52" y="8"/>
                  </a:cubicBezTo>
                  <a:cubicBezTo>
                    <a:pt x="45" y="19"/>
                    <a:pt x="40" y="32"/>
                    <a:pt x="38" y="45"/>
                  </a:cubicBezTo>
                  <a:cubicBezTo>
                    <a:pt x="35" y="57"/>
                    <a:pt x="37" y="59"/>
                    <a:pt x="49" y="56"/>
                  </a:cubicBezTo>
                  <a:cubicBezTo>
                    <a:pt x="54" y="55"/>
                    <a:pt x="58" y="54"/>
                    <a:pt x="62" y="54"/>
                  </a:cubicBezTo>
                  <a:cubicBezTo>
                    <a:pt x="68" y="55"/>
                    <a:pt x="69" y="57"/>
                    <a:pt x="66" y="62"/>
                  </a:cubicBezTo>
                  <a:cubicBezTo>
                    <a:pt x="63" y="65"/>
                    <a:pt x="60" y="67"/>
                    <a:pt x="58" y="70"/>
                  </a:cubicBezTo>
                  <a:cubicBezTo>
                    <a:pt x="55" y="73"/>
                    <a:pt x="54" y="77"/>
                    <a:pt x="57" y="79"/>
                  </a:cubicBezTo>
                  <a:cubicBezTo>
                    <a:pt x="73" y="93"/>
                    <a:pt x="90" y="107"/>
                    <a:pt x="113" y="104"/>
                  </a:cubicBezTo>
                  <a:cubicBezTo>
                    <a:pt x="116" y="105"/>
                    <a:pt x="118" y="103"/>
                    <a:pt x="120" y="103"/>
                  </a:cubicBezTo>
                  <a:cubicBezTo>
                    <a:pt x="132" y="106"/>
                    <a:pt x="142" y="104"/>
                    <a:pt x="152" y="97"/>
                  </a:cubicBezTo>
                  <a:cubicBezTo>
                    <a:pt x="156" y="95"/>
                    <a:pt x="159" y="92"/>
                    <a:pt x="162" y="90"/>
                  </a:cubicBezTo>
                  <a:cubicBezTo>
                    <a:pt x="167" y="87"/>
                    <a:pt x="172" y="83"/>
                    <a:pt x="176" y="79"/>
                  </a:cubicBezTo>
                  <a:cubicBezTo>
                    <a:pt x="178" y="76"/>
                    <a:pt x="178" y="74"/>
                    <a:pt x="176" y="71"/>
                  </a:cubicBezTo>
                  <a:cubicBezTo>
                    <a:pt x="173" y="68"/>
                    <a:pt x="170" y="66"/>
                    <a:pt x="168" y="63"/>
                  </a:cubicBezTo>
                  <a:cubicBezTo>
                    <a:pt x="164" y="58"/>
                    <a:pt x="166" y="55"/>
                    <a:pt x="172" y="54"/>
                  </a:cubicBezTo>
                  <a:cubicBezTo>
                    <a:pt x="177" y="54"/>
                    <a:pt x="181" y="55"/>
                    <a:pt x="185" y="56"/>
                  </a:cubicBezTo>
                  <a:cubicBezTo>
                    <a:pt x="195" y="59"/>
                    <a:pt x="197" y="57"/>
                    <a:pt x="195" y="47"/>
                  </a:cubicBezTo>
                  <a:cubicBezTo>
                    <a:pt x="193" y="33"/>
                    <a:pt x="188" y="21"/>
                    <a:pt x="181" y="9"/>
                  </a:cubicBezTo>
                  <a:cubicBezTo>
                    <a:pt x="179" y="6"/>
                    <a:pt x="177" y="3"/>
                    <a:pt x="180" y="0"/>
                  </a:cubicBezTo>
                  <a:cubicBezTo>
                    <a:pt x="193" y="4"/>
                    <a:pt x="206" y="11"/>
                    <a:pt x="217" y="20"/>
                  </a:cubicBezTo>
                  <a:cubicBezTo>
                    <a:pt x="222" y="25"/>
                    <a:pt x="225" y="31"/>
                    <a:pt x="229" y="36"/>
                  </a:cubicBezTo>
                  <a:close/>
                </a:path>
              </a:pathLst>
            </a:custGeom>
            <a:solidFill>
              <a:srgbClr val="33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15238413" y="966788"/>
              <a:ext cx="207963" cy="268287"/>
            </a:xfrm>
            <a:custGeom>
              <a:avLst/>
              <a:gdLst>
                <a:gd name="T0" fmla="*/ 7 w 82"/>
                <a:gd name="T1" fmla="*/ 18 h 106"/>
                <a:gd name="T2" fmla="*/ 7 w 82"/>
                <a:gd name="T3" fmla="*/ 3 h 106"/>
                <a:gd name="T4" fmla="*/ 17 w 82"/>
                <a:gd name="T5" fmla="*/ 12 h 106"/>
                <a:gd name="T6" fmla="*/ 34 w 82"/>
                <a:gd name="T7" fmla="*/ 25 h 106"/>
                <a:gd name="T8" fmla="*/ 59 w 82"/>
                <a:gd name="T9" fmla="*/ 18 h 106"/>
                <a:gd name="T10" fmla="*/ 71 w 82"/>
                <a:gd name="T11" fmla="*/ 4 h 106"/>
                <a:gd name="T12" fmla="*/ 76 w 82"/>
                <a:gd name="T13" fmla="*/ 1 h 106"/>
                <a:gd name="T14" fmla="*/ 78 w 82"/>
                <a:gd name="T15" fmla="*/ 17 h 106"/>
                <a:gd name="T16" fmla="*/ 76 w 82"/>
                <a:gd name="T17" fmla="*/ 25 h 106"/>
                <a:gd name="T18" fmla="*/ 68 w 82"/>
                <a:gd name="T19" fmla="*/ 64 h 106"/>
                <a:gd name="T20" fmla="*/ 45 w 82"/>
                <a:gd name="T21" fmla="*/ 97 h 106"/>
                <a:gd name="T22" fmla="*/ 60 w 82"/>
                <a:gd name="T23" fmla="*/ 83 h 106"/>
                <a:gd name="T24" fmla="*/ 43 w 82"/>
                <a:gd name="T25" fmla="*/ 105 h 106"/>
                <a:gd name="T26" fmla="*/ 38 w 82"/>
                <a:gd name="T27" fmla="*/ 104 h 106"/>
                <a:gd name="T28" fmla="*/ 22 w 82"/>
                <a:gd name="T29" fmla="*/ 86 h 106"/>
                <a:gd name="T30" fmla="*/ 22 w 82"/>
                <a:gd name="T31" fmla="*/ 83 h 106"/>
                <a:gd name="T32" fmla="*/ 34 w 82"/>
                <a:gd name="T33" fmla="*/ 92 h 106"/>
                <a:gd name="T34" fmla="*/ 13 w 82"/>
                <a:gd name="T35" fmla="*/ 63 h 106"/>
                <a:gd name="T36" fmla="*/ 6 w 82"/>
                <a:gd name="T37" fmla="*/ 24 h 106"/>
                <a:gd name="T38" fmla="*/ 7 w 82"/>
                <a:gd name="T3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6">
                  <a:moveTo>
                    <a:pt x="7" y="18"/>
                  </a:moveTo>
                  <a:cubicBezTo>
                    <a:pt x="7" y="13"/>
                    <a:pt x="7" y="8"/>
                    <a:pt x="7" y="3"/>
                  </a:cubicBezTo>
                  <a:cubicBezTo>
                    <a:pt x="12" y="4"/>
                    <a:pt x="14" y="9"/>
                    <a:pt x="17" y="12"/>
                  </a:cubicBezTo>
                  <a:cubicBezTo>
                    <a:pt x="22" y="18"/>
                    <a:pt x="27" y="23"/>
                    <a:pt x="34" y="25"/>
                  </a:cubicBezTo>
                  <a:cubicBezTo>
                    <a:pt x="44" y="28"/>
                    <a:pt x="52" y="25"/>
                    <a:pt x="59" y="18"/>
                  </a:cubicBezTo>
                  <a:cubicBezTo>
                    <a:pt x="63" y="13"/>
                    <a:pt x="68" y="9"/>
                    <a:pt x="71" y="4"/>
                  </a:cubicBezTo>
                  <a:cubicBezTo>
                    <a:pt x="72" y="2"/>
                    <a:pt x="74" y="0"/>
                    <a:pt x="76" y="1"/>
                  </a:cubicBezTo>
                  <a:cubicBezTo>
                    <a:pt x="76" y="7"/>
                    <a:pt x="72" y="12"/>
                    <a:pt x="78" y="17"/>
                  </a:cubicBezTo>
                  <a:cubicBezTo>
                    <a:pt x="75" y="19"/>
                    <a:pt x="75" y="22"/>
                    <a:pt x="76" y="25"/>
                  </a:cubicBezTo>
                  <a:cubicBezTo>
                    <a:pt x="82" y="40"/>
                    <a:pt x="75" y="52"/>
                    <a:pt x="68" y="64"/>
                  </a:cubicBezTo>
                  <a:cubicBezTo>
                    <a:pt x="61" y="75"/>
                    <a:pt x="53" y="85"/>
                    <a:pt x="45" y="97"/>
                  </a:cubicBezTo>
                  <a:cubicBezTo>
                    <a:pt x="52" y="93"/>
                    <a:pt x="54" y="86"/>
                    <a:pt x="60" y="83"/>
                  </a:cubicBezTo>
                  <a:cubicBezTo>
                    <a:pt x="60" y="90"/>
                    <a:pt x="49" y="104"/>
                    <a:pt x="43" y="105"/>
                  </a:cubicBezTo>
                  <a:cubicBezTo>
                    <a:pt x="41" y="106"/>
                    <a:pt x="39" y="106"/>
                    <a:pt x="38" y="104"/>
                  </a:cubicBezTo>
                  <a:cubicBezTo>
                    <a:pt x="31" y="99"/>
                    <a:pt x="25" y="93"/>
                    <a:pt x="22" y="86"/>
                  </a:cubicBezTo>
                  <a:cubicBezTo>
                    <a:pt x="21" y="85"/>
                    <a:pt x="21" y="84"/>
                    <a:pt x="22" y="83"/>
                  </a:cubicBezTo>
                  <a:cubicBezTo>
                    <a:pt x="26" y="85"/>
                    <a:pt x="28" y="90"/>
                    <a:pt x="34" y="92"/>
                  </a:cubicBezTo>
                  <a:cubicBezTo>
                    <a:pt x="26" y="82"/>
                    <a:pt x="19" y="73"/>
                    <a:pt x="13" y="63"/>
                  </a:cubicBezTo>
                  <a:cubicBezTo>
                    <a:pt x="6" y="50"/>
                    <a:pt x="0" y="38"/>
                    <a:pt x="6" y="24"/>
                  </a:cubicBezTo>
                  <a:cubicBezTo>
                    <a:pt x="7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15135225" y="1025525"/>
              <a:ext cx="204788" cy="311150"/>
            </a:xfrm>
            <a:custGeom>
              <a:avLst/>
              <a:gdLst>
                <a:gd name="T0" fmla="*/ 80 w 81"/>
                <a:gd name="T1" fmla="*/ 120 h 123"/>
                <a:gd name="T2" fmla="*/ 51 w 81"/>
                <a:gd name="T3" fmla="*/ 117 h 123"/>
                <a:gd name="T4" fmla="*/ 22 w 81"/>
                <a:gd name="T5" fmla="*/ 96 h 123"/>
                <a:gd name="T6" fmla="*/ 22 w 81"/>
                <a:gd name="T7" fmla="*/ 84 h 123"/>
                <a:gd name="T8" fmla="*/ 27 w 81"/>
                <a:gd name="T9" fmla="*/ 79 h 123"/>
                <a:gd name="T10" fmla="*/ 31 w 81"/>
                <a:gd name="T11" fmla="*/ 72 h 123"/>
                <a:gd name="T12" fmla="*/ 23 w 81"/>
                <a:gd name="T13" fmla="*/ 71 h 123"/>
                <a:gd name="T14" fmla="*/ 5 w 81"/>
                <a:gd name="T15" fmla="*/ 74 h 123"/>
                <a:gd name="T16" fmla="*/ 0 w 81"/>
                <a:gd name="T17" fmla="*/ 69 h 123"/>
                <a:gd name="T18" fmla="*/ 9 w 81"/>
                <a:gd name="T19" fmla="*/ 35 h 123"/>
                <a:gd name="T20" fmla="*/ 16 w 81"/>
                <a:gd name="T21" fmla="*/ 21 h 123"/>
                <a:gd name="T22" fmla="*/ 16 w 81"/>
                <a:gd name="T23" fmla="*/ 16 h 123"/>
                <a:gd name="T24" fmla="*/ 27 w 81"/>
                <a:gd name="T25" fmla="*/ 5 h 123"/>
                <a:gd name="T26" fmla="*/ 34 w 81"/>
                <a:gd name="T27" fmla="*/ 1 h 123"/>
                <a:gd name="T28" fmla="*/ 17 w 81"/>
                <a:gd name="T29" fmla="*/ 45 h 123"/>
                <a:gd name="T30" fmla="*/ 34 w 81"/>
                <a:gd name="T31" fmla="*/ 41 h 123"/>
                <a:gd name="T32" fmla="*/ 38 w 81"/>
                <a:gd name="T33" fmla="*/ 47 h 123"/>
                <a:gd name="T34" fmla="*/ 69 w 81"/>
                <a:gd name="T35" fmla="*/ 103 h 123"/>
                <a:gd name="T36" fmla="*/ 78 w 81"/>
                <a:gd name="T37" fmla="*/ 114 h 123"/>
                <a:gd name="T38" fmla="*/ 80 w 81"/>
                <a:gd name="T3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3">
                  <a:moveTo>
                    <a:pt x="80" y="120"/>
                  </a:moveTo>
                  <a:cubicBezTo>
                    <a:pt x="69" y="123"/>
                    <a:pt x="59" y="121"/>
                    <a:pt x="51" y="117"/>
                  </a:cubicBezTo>
                  <a:cubicBezTo>
                    <a:pt x="40" y="112"/>
                    <a:pt x="31" y="104"/>
                    <a:pt x="22" y="96"/>
                  </a:cubicBezTo>
                  <a:cubicBezTo>
                    <a:pt x="17" y="92"/>
                    <a:pt x="17" y="88"/>
                    <a:pt x="22" y="84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29" y="77"/>
                    <a:pt x="32" y="75"/>
                    <a:pt x="31" y="72"/>
                  </a:cubicBezTo>
                  <a:cubicBezTo>
                    <a:pt x="29" y="70"/>
                    <a:pt x="25" y="71"/>
                    <a:pt x="23" y="71"/>
                  </a:cubicBezTo>
                  <a:cubicBezTo>
                    <a:pt x="17" y="72"/>
                    <a:pt x="11" y="74"/>
                    <a:pt x="5" y="74"/>
                  </a:cubicBezTo>
                  <a:cubicBezTo>
                    <a:pt x="1" y="74"/>
                    <a:pt x="0" y="73"/>
                    <a:pt x="0" y="69"/>
                  </a:cubicBezTo>
                  <a:cubicBezTo>
                    <a:pt x="0" y="57"/>
                    <a:pt x="4" y="46"/>
                    <a:pt x="9" y="35"/>
                  </a:cubicBezTo>
                  <a:cubicBezTo>
                    <a:pt x="11" y="30"/>
                    <a:pt x="13" y="25"/>
                    <a:pt x="16" y="21"/>
                  </a:cubicBezTo>
                  <a:cubicBezTo>
                    <a:pt x="17" y="19"/>
                    <a:pt x="19" y="18"/>
                    <a:pt x="16" y="16"/>
                  </a:cubicBezTo>
                  <a:cubicBezTo>
                    <a:pt x="20" y="12"/>
                    <a:pt x="23" y="8"/>
                    <a:pt x="27" y="5"/>
                  </a:cubicBezTo>
                  <a:cubicBezTo>
                    <a:pt x="29" y="3"/>
                    <a:pt x="31" y="0"/>
                    <a:pt x="34" y="1"/>
                  </a:cubicBezTo>
                  <a:cubicBezTo>
                    <a:pt x="26" y="15"/>
                    <a:pt x="20" y="29"/>
                    <a:pt x="17" y="45"/>
                  </a:cubicBezTo>
                  <a:cubicBezTo>
                    <a:pt x="24" y="45"/>
                    <a:pt x="28" y="41"/>
                    <a:pt x="34" y="41"/>
                  </a:cubicBezTo>
                  <a:cubicBezTo>
                    <a:pt x="35" y="43"/>
                    <a:pt x="36" y="45"/>
                    <a:pt x="38" y="47"/>
                  </a:cubicBezTo>
                  <a:cubicBezTo>
                    <a:pt x="45" y="67"/>
                    <a:pt x="55" y="86"/>
                    <a:pt x="69" y="103"/>
                  </a:cubicBezTo>
                  <a:cubicBezTo>
                    <a:pt x="72" y="106"/>
                    <a:pt x="74" y="110"/>
                    <a:pt x="78" y="114"/>
                  </a:cubicBezTo>
                  <a:cubicBezTo>
                    <a:pt x="79" y="115"/>
                    <a:pt x="81" y="117"/>
                    <a:pt x="80" y="1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67" name="Freeform 54"/>
            <p:cNvSpPr>
              <a:spLocks/>
            </p:cNvSpPr>
            <p:nvPr userDrawn="1"/>
          </p:nvSpPr>
          <p:spPr bwMode="auto">
            <a:xfrm>
              <a:off x="15365413" y="1025525"/>
              <a:ext cx="180975" cy="298450"/>
            </a:xfrm>
            <a:custGeom>
              <a:avLst/>
              <a:gdLst>
                <a:gd name="T0" fmla="*/ 54 w 72"/>
                <a:gd name="T1" fmla="*/ 15 h 118"/>
                <a:gd name="T2" fmla="*/ 65 w 72"/>
                <a:gd name="T3" fmla="*/ 38 h 118"/>
                <a:gd name="T4" fmla="*/ 72 w 72"/>
                <a:gd name="T5" fmla="*/ 69 h 118"/>
                <a:gd name="T6" fmla="*/ 67 w 72"/>
                <a:gd name="T7" fmla="*/ 74 h 118"/>
                <a:gd name="T8" fmla="*/ 47 w 72"/>
                <a:gd name="T9" fmla="*/ 71 h 118"/>
                <a:gd name="T10" fmla="*/ 42 w 72"/>
                <a:gd name="T11" fmla="*/ 72 h 118"/>
                <a:gd name="T12" fmla="*/ 44 w 72"/>
                <a:gd name="T13" fmla="*/ 77 h 118"/>
                <a:gd name="T14" fmla="*/ 47 w 72"/>
                <a:gd name="T15" fmla="*/ 81 h 118"/>
                <a:gd name="T16" fmla="*/ 46 w 72"/>
                <a:gd name="T17" fmla="*/ 100 h 118"/>
                <a:gd name="T18" fmla="*/ 37 w 72"/>
                <a:gd name="T19" fmla="*/ 106 h 118"/>
                <a:gd name="T20" fmla="*/ 23 w 72"/>
                <a:gd name="T21" fmla="*/ 103 h 118"/>
                <a:gd name="T22" fmla="*/ 17 w 72"/>
                <a:gd name="T23" fmla="*/ 105 h 118"/>
                <a:gd name="T24" fmla="*/ 11 w 72"/>
                <a:gd name="T25" fmla="*/ 114 h 118"/>
                <a:gd name="T26" fmla="*/ 3 w 72"/>
                <a:gd name="T27" fmla="*/ 116 h 118"/>
                <a:gd name="T28" fmla="*/ 3 w 72"/>
                <a:gd name="T29" fmla="*/ 109 h 118"/>
                <a:gd name="T30" fmla="*/ 6 w 72"/>
                <a:gd name="T31" fmla="*/ 102 h 118"/>
                <a:gd name="T32" fmla="*/ 15 w 72"/>
                <a:gd name="T33" fmla="*/ 87 h 118"/>
                <a:gd name="T34" fmla="*/ 32 w 72"/>
                <a:gd name="T35" fmla="*/ 52 h 118"/>
                <a:gd name="T36" fmla="*/ 36 w 72"/>
                <a:gd name="T37" fmla="*/ 41 h 118"/>
                <a:gd name="T38" fmla="*/ 49 w 72"/>
                <a:gd name="T39" fmla="*/ 44 h 118"/>
                <a:gd name="T40" fmla="*/ 55 w 72"/>
                <a:gd name="T41" fmla="*/ 45 h 118"/>
                <a:gd name="T42" fmla="*/ 55 w 72"/>
                <a:gd name="T43" fmla="*/ 39 h 118"/>
                <a:gd name="T44" fmla="*/ 38 w 72"/>
                <a:gd name="T45" fmla="*/ 0 h 118"/>
                <a:gd name="T46" fmla="*/ 54 w 72"/>
                <a:gd name="T4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18">
                  <a:moveTo>
                    <a:pt x="54" y="15"/>
                  </a:moveTo>
                  <a:cubicBezTo>
                    <a:pt x="55" y="23"/>
                    <a:pt x="62" y="30"/>
                    <a:pt x="65" y="38"/>
                  </a:cubicBezTo>
                  <a:cubicBezTo>
                    <a:pt x="68" y="48"/>
                    <a:pt x="71" y="58"/>
                    <a:pt x="72" y="69"/>
                  </a:cubicBezTo>
                  <a:cubicBezTo>
                    <a:pt x="72" y="72"/>
                    <a:pt x="71" y="74"/>
                    <a:pt x="67" y="74"/>
                  </a:cubicBezTo>
                  <a:cubicBezTo>
                    <a:pt x="60" y="74"/>
                    <a:pt x="54" y="70"/>
                    <a:pt x="47" y="71"/>
                  </a:cubicBezTo>
                  <a:cubicBezTo>
                    <a:pt x="45" y="71"/>
                    <a:pt x="43" y="70"/>
                    <a:pt x="42" y="72"/>
                  </a:cubicBezTo>
                  <a:cubicBezTo>
                    <a:pt x="41" y="74"/>
                    <a:pt x="42" y="76"/>
                    <a:pt x="44" y="77"/>
                  </a:cubicBezTo>
                  <a:cubicBezTo>
                    <a:pt x="45" y="79"/>
                    <a:pt x="46" y="80"/>
                    <a:pt x="47" y="81"/>
                  </a:cubicBezTo>
                  <a:cubicBezTo>
                    <a:pt x="57" y="91"/>
                    <a:pt x="58" y="88"/>
                    <a:pt x="46" y="100"/>
                  </a:cubicBezTo>
                  <a:cubicBezTo>
                    <a:pt x="44" y="102"/>
                    <a:pt x="41" y="105"/>
                    <a:pt x="37" y="106"/>
                  </a:cubicBezTo>
                  <a:cubicBezTo>
                    <a:pt x="32" y="106"/>
                    <a:pt x="27" y="105"/>
                    <a:pt x="23" y="103"/>
                  </a:cubicBezTo>
                  <a:cubicBezTo>
                    <a:pt x="20" y="101"/>
                    <a:pt x="18" y="102"/>
                    <a:pt x="17" y="105"/>
                  </a:cubicBezTo>
                  <a:cubicBezTo>
                    <a:pt x="15" y="108"/>
                    <a:pt x="13" y="112"/>
                    <a:pt x="11" y="114"/>
                  </a:cubicBezTo>
                  <a:cubicBezTo>
                    <a:pt x="9" y="117"/>
                    <a:pt x="6" y="118"/>
                    <a:pt x="3" y="116"/>
                  </a:cubicBezTo>
                  <a:cubicBezTo>
                    <a:pt x="0" y="114"/>
                    <a:pt x="2" y="112"/>
                    <a:pt x="3" y="109"/>
                  </a:cubicBezTo>
                  <a:cubicBezTo>
                    <a:pt x="4" y="107"/>
                    <a:pt x="6" y="104"/>
                    <a:pt x="6" y="102"/>
                  </a:cubicBezTo>
                  <a:cubicBezTo>
                    <a:pt x="8" y="96"/>
                    <a:pt x="12" y="92"/>
                    <a:pt x="15" y="87"/>
                  </a:cubicBezTo>
                  <a:cubicBezTo>
                    <a:pt x="22" y="76"/>
                    <a:pt x="28" y="64"/>
                    <a:pt x="32" y="52"/>
                  </a:cubicBezTo>
                  <a:cubicBezTo>
                    <a:pt x="35" y="48"/>
                    <a:pt x="32" y="43"/>
                    <a:pt x="36" y="41"/>
                  </a:cubicBezTo>
                  <a:cubicBezTo>
                    <a:pt x="41" y="40"/>
                    <a:pt x="45" y="42"/>
                    <a:pt x="49" y="44"/>
                  </a:cubicBezTo>
                  <a:cubicBezTo>
                    <a:pt x="51" y="44"/>
                    <a:pt x="53" y="47"/>
                    <a:pt x="55" y="45"/>
                  </a:cubicBezTo>
                  <a:cubicBezTo>
                    <a:pt x="56" y="43"/>
                    <a:pt x="55" y="41"/>
                    <a:pt x="55" y="39"/>
                  </a:cubicBezTo>
                  <a:cubicBezTo>
                    <a:pt x="51" y="26"/>
                    <a:pt x="47" y="13"/>
                    <a:pt x="38" y="0"/>
                  </a:cubicBezTo>
                  <a:cubicBezTo>
                    <a:pt x="46" y="4"/>
                    <a:pt x="50" y="9"/>
                    <a:pt x="54" y="15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3" name="Freeform 60"/>
            <p:cNvSpPr>
              <a:spLocks/>
            </p:cNvSpPr>
            <p:nvPr userDrawn="1"/>
          </p:nvSpPr>
          <p:spPr bwMode="auto">
            <a:xfrm>
              <a:off x="15228888" y="1128713"/>
              <a:ext cx="231775" cy="207962"/>
            </a:xfrm>
            <a:custGeom>
              <a:avLst/>
              <a:gdLst>
                <a:gd name="T0" fmla="*/ 90 w 92"/>
                <a:gd name="T1" fmla="*/ 0 h 82"/>
                <a:gd name="T2" fmla="*/ 88 w 92"/>
                <a:gd name="T3" fmla="*/ 10 h 82"/>
                <a:gd name="T4" fmla="*/ 67 w 92"/>
                <a:gd name="T5" fmla="*/ 38 h 82"/>
                <a:gd name="T6" fmla="*/ 60 w 92"/>
                <a:gd name="T7" fmla="*/ 61 h 82"/>
                <a:gd name="T8" fmla="*/ 47 w 92"/>
                <a:gd name="T9" fmla="*/ 78 h 82"/>
                <a:gd name="T10" fmla="*/ 43 w 92"/>
                <a:gd name="T11" fmla="*/ 79 h 82"/>
                <a:gd name="T12" fmla="*/ 31 w 92"/>
                <a:gd name="T13" fmla="*/ 62 h 82"/>
                <a:gd name="T14" fmla="*/ 34 w 92"/>
                <a:gd name="T15" fmla="*/ 50 h 82"/>
                <a:gd name="T16" fmla="*/ 33 w 92"/>
                <a:gd name="T17" fmla="*/ 44 h 82"/>
                <a:gd name="T18" fmla="*/ 7 w 92"/>
                <a:gd name="T19" fmla="*/ 15 h 82"/>
                <a:gd name="T20" fmla="*/ 3 w 92"/>
                <a:gd name="T21" fmla="*/ 1 h 82"/>
                <a:gd name="T22" fmla="*/ 20 w 92"/>
                <a:gd name="T23" fmla="*/ 13 h 82"/>
                <a:gd name="T24" fmla="*/ 26 w 92"/>
                <a:gd name="T25" fmla="*/ 19 h 82"/>
                <a:gd name="T26" fmla="*/ 42 w 92"/>
                <a:gd name="T27" fmla="*/ 39 h 82"/>
                <a:gd name="T28" fmla="*/ 49 w 92"/>
                <a:gd name="T29" fmla="*/ 38 h 82"/>
                <a:gd name="T30" fmla="*/ 64 w 92"/>
                <a:gd name="T31" fmla="*/ 19 h 82"/>
                <a:gd name="T32" fmla="*/ 79 w 92"/>
                <a:gd name="T33" fmla="*/ 4 h 82"/>
                <a:gd name="T34" fmla="*/ 90 w 92"/>
                <a:gd name="T3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82">
                  <a:moveTo>
                    <a:pt x="90" y="0"/>
                  </a:moveTo>
                  <a:cubicBezTo>
                    <a:pt x="88" y="3"/>
                    <a:pt x="92" y="7"/>
                    <a:pt x="88" y="10"/>
                  </a:cubicBezTo>
                  <a:cubicBezTo>
                    <a:pt x="83" y="21"/>
                    <a:pt x="76" y="30"/>
                    <a:pt x="67" y="38"/>
                  </a:cubicBezTo>
                  <a:cubicBezTo>
                    <a:pt x="60" y="45"/>
                    <a:pt x="57" y="51"/>
                    <a:pt x="60" y="61"/>
                  </a:cubicBezTo>
                  <a:cubicBezTo>
                    <a:pt x="57" y="68"/>
                    <a:pt x="53" y="73"/>
                    <a:pt x="47" y="78"/>
                  </a:cubicBezTo>
                  <a:cubicBezTo>
                    <a:pt x="45" y="78"/>
                    <a:pt x="45" y="82"/>
                    <a:pt x="43" y="79"/>
                  </a:cubicBezTo>
                  <a:cubicBezTo>
                    <a:pt x="41" y="72"/>
                    <a:pt x="33" y="69"/>
                    <a:pt x="31" y="62"/>
                  </a:cubicBezTo>
                  <a:cubicBezTo>
                    <a:pt x="30" y="57"/>
                    <a:pt x="33" y="54"/>
                    <a:pt x="34" y="50"/>
                  </a:cubicBezTo>
                  <a:cubicBezTo>
                    <a:pt x="36" y="47"/>
                    <a:pt x="34" y="46"/>
                    <a:pt x="33" y="44"/>
                  </a:cubicBezTo>
                  <a:cubicBezTo>
                    <a:pt x="23" y="35"/>
                    <a:pt x="14" y="26"/>
                    <a:pt x="7" y="15"/>
                  </a:cubicBezTo>
                  <a:cubicBezTo>
                    <a:pt x="4" y="11"/>
                    <a:pt x="0" y="7"/>
                    <a:pt x="3" y="1"/>
                  </a:cubicBezTo>
                  <a:cubicBezTo>
                    <a:pt x="12" y="1"/>
                    <a:pt x="15" y="9"/>
                    <a:pt x="20" y="13"/>
                  </a:cubicBezTo>
                  <a:cubicBezTo>
                    <a:pt x="23" y="15"/>
                    <a:pt x="24" y="17"/>
                    <a:pt x="26" y="19"/>
                  </a:cubicBezTo>
                  <a:cubicBezTo>
                    <a:pt x="30" y="27"/>
                    <a:pt x="35" y="33"/>
                    <a:pt x="42" y="39"/>
                  </a:cubicBezTo>
                  <a:cubicBezTo>
                    <a:pt x="45" y="41"/>
                    <a:pt x="47" y="40"/>
                    <a:pt x="49" y="38"/>
                  </a:cubicBezTo>
                  <a:cubicBezTo>
                    <a:pt x="55" y="33"/>
                    <a:pt x="59" y="26"/>
                    <a:pt x="64" y="19"/>
                  </a:cubicBezTo>
                  <a:cubicBezTo>
                    <a:pt x="69" y="14"/>
                    <a:pt x="74" y="9"/>
                    <a:pt x="79" y="4"/>
                  </a:cubicBezTo>
                  <a:cubicBezTo>
                    <a:pt x="82" y="1"/>
                    <a:pt x="86" y="0"/>
                    <a:pt x="90" y="0"/>
                  </a:cubicBezTo>
                  <a:close/>
                </a:path>
              </a:pathLst>
            </a:custGeom>
            <a:solidFill>
              <a:srgbClr val="E25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8" name="Freeform 65"/>
            <p:cNvSpPr>
              <a:spLocks/>
            </p:cNvSpPr>
            <p:nvPr userDrawn="1"/>
          </p:nvSpPr>
          <p:spPr bwMode="auto">
            <a:xfrm>
              <a:off x="15219363" y="1127125"/>
              <a:ext cx="104775" cy="125412"/>
            </a:xfrm>
            <a:custGeom>
              <a:avLst/>
              <a:gdLst>
                <a:gd name="T0" fmla="*/ 7 w 42"/>
                <a:gd name="T1" fmla="*/ 2 h 50"/>
                <a:gd name="T2" fmla="*/ 12 w 42"/>
                <a:gd name="T3" fmla="*/ 14 h 50"/>
                <a:gd name="T4" fmla="*/ 39 w 42"/>
                <a:gd name="T5" fmla="*/ 45 h 50"/>
                <a:gd name="T6" fmla="*/ 40 w 42"/>
                <a:gd name="T7" fmla="*/ 50 h 50"/>
                <a:gd name="T8" fmla="*/ 33 w 42"/>
                <a:gd name="T9" fmla="*/ 46 h 50"/>
                <a:gd name="T10" fmla="*/ 3 w 42"/>
                <a:gd name="T11" fmla="*/ 7 h 50"/>
                <a:gd name="T12" fmla="*/ 1 w 42"/>
                <a:gd name="T13" fmla="*/ 1 h 50"/>
                <a:gd name="T14" fmla="*/ 7 w 42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0">
                  <a:moveTo>
                    <a:pt x="7" y="2"/>
                  </a:moveTo>
                  <a:cubicBezTo>
                    <a:pt x="6" y="7"/>
                    <a:pt x="9" y="11"/>
                    <a:pt x="12" y="14"/>
                  </a:cubicBezTo>
                  <a:cubicBezTo>
                    <a:pt x="20" y="25"/>
                    <a:pt x="29" y="36"/>
                    <a:pt x="39" y="45"/>
                  </a:cubicBezTo>
                  <a:cubicBezTo>
                    <a:pt x="41" y="47"/>
                    <a:pt x="42" y="48"/>
                    <a:pt x="40" y="50"/>
                  </a:cubicBezTo>
                  <a:cubicBezTo>
                    <a:pt x="37" y="50"/>
                    <a:pt x="35" y="48"/>
                    <a:pt x="33" y="46"/>
                  </a:cubicBezTo>
                  <a:cubicBezTo>
                    <a:pt x="22" y="34"/>
                    <a:pt x="11" y="22"/>
                    <a:pt x="3" y="7"/>
                  </a:cubicBez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AD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7" name="Freeform 94"/>
            <p:cNvSpPr>
              <a:spLocks/>
            </p:cNvSpPr>
            <p:nvPr userDrawn="1"/>
          </p:nvSpPr>
          <p:spPr bwMode="auto">
            <a:xfrm>
              <a:off x="15219363" y="663575"/>
              <a:ext cx="254000" cy="388937"/>
            </a:xfrm>
            <a:custGeom>
              <a:avLst/>
              <a:gdLst>
                <a:gd name="T0" fmla="*/ 84 w 101"/>
                <a:gd name="T1" fmla="*/ 121 h 154"/>
                <a:gd name="T2" fmla="*/ 71 w 101"/>
                <a:gd name="T3" fmla="*/ 136 h 154"/>
                <a:gd name="T4" fmla="*/ 25 w 101"/>
                <a:gd name="T5" fmla="*/ 135 h 154"/>
                <a:gd name="T6" fmla="*/ 15 w 101"/>
                <a:gd name="T7" fmla="*/ 123 h 154"/>
                <a:gd name="T8" fmla="*/ 3 w 101"/>
                <a:gd name="T9" fmla="*/ 97 h 154"/>
                <a:gd name="T10" fmla="*/ 3 w 101"/>
                <a:gd name="T11" fmla="*/ 53 h 154"/>
                <a:gd name="T12" fmla="*/ 6 w 101"/>
                <a:gd name="T13" fmla="*/ 48 h 154"/>
                <a:gd name="T14" fmla="*/ 34 w 101"/>
                <a:gd name="T15" fmla="*/ 19 h 154"/>
                <a:gd name="T16" fmla="*/ 48 w 101"/>
                <a:gd name="T17" fmla="*/ 4 h 154"/>
                <a:gd name="T18" fmla="*/ 86 w 101"/>
                <a:gd name="T19" fmla="*/ 5 h 154"/>
                <a:gd name="T20" fmla="*/ 90 w 101"/>
                <a:gd name="T21" fmla="*/ 11 h 154"/>
                <a:gd name="T22" fmla="*/ 90 w 101"/>
                <a:gd name="T23" fmla="*/ 112 h 154"/>
                <a:gd name="T24" fmla="*/ 84 w 101"/>
                <a:gd name="T25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4">
                  <a:moveTo>
                    <a:pt x="84" y="121"/>
                  </a:moveTo>
                  <a:cubicBezTo>
                    <a:pt x="80" y="126"/>
                    <a:pt x="75" y="131"/>
                    <a:pt x="71" y="136"/>
                  </a:cubicBezTo>
                  <a:cubicBezTo>
                    <a:pt x="56" y="154"/>
                    <a:pt x="38" y="151"/>
                    <a:pt x="25" y="135"/>
                  </a:cubicBezTo>
                  <a:cubicBezTo>
                    <a:pt x="21" y="131"/>
                    <a:pt x="18" y="127"/>
                    <a:pt x="15" y="123"/>
                  </a:cubicBezTo>
                  <a:cubicBezTo>
                    <a:pt x="8" y="115"/>
                    <a:pt x="4" y="107"/>
                    <a:pt x="3" y="97"/>
                  </a:cubicBezTo>
                  <a:cubicBezTo>
                    <a:pt x="1" y="82"/>
                    <a:pt x="0" y="68"/>
                    <a:pt x="3" y="53"/>
                  </a:cubicBezTo>
                  <a:cubicBezTo>
                    <a:pt x="4" y="51"/>
                    <a:pt x="4" y="49"/>
                    <a:pt x="6" y="48"/>
                  </a:cubicBezTo>
                  <a:cubicBezTo>
                    <a:pt x="19" y="42"/>
                    <a:pt x="27" y="30"/>
                    <a:pt x="34" y="19"/>
                  </a:cubicBezTo>
                  <a:cubicBezTo>
                    <a:pt x="38" y="13"/>
                    <a:pt x="40" y="6"/>
                    <a:pt x="48" y="4"/>
                  </a:cubicBezTo>
                  <a:cubicBezTo>
                    <a:pt x="61" y="1"/>
                    <a:pt x="74" y="0"/>
                    <a:pt x="86" y="5"/>
                  </a:cubicBezTo>
                  <a:cubicBezTo>
                    <a:pt x="89" y="6"/>
                    <a:pt x="90" y="9"/>
                    <a:pt x="90" y="11"/>
                  </a:cubicBezTo>
                  <a:cubicBezTo>
                    <a:pt x="101" y="44"/>
                    <a:pt x="101" y="78"/>
                    <a:pt x="90" y="112"/>
                  </a:cubicBezTo>
                  <a:cubicBezTo>
                    <a:pt x="89" y="115"/>
                    <a:pt x="86" y="118"/>
                    <a:pt x="84" y="121"/>
                  </a:cubicBezTo>
                  <a:close/>
                </a:path>
              </a:pathLst>
            </a:custGeom>
            <a:solidFill>
              <a:srgbClr val="F0D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4" name="Freeform 101"/>
            <p:cNvSpPr>
              <a:spLocks/>
            </p:cNvSpPr>
            <p:nvPr userDrawn="1"/>
          </p:nvSpPr>
          <p:spPr bwMode="auto">
            <a:xfrm>
              <a:off x="15347950" y="1273175"/>
              <a:ext cx="111125" cy="60325"/>
            </a:xfrm>
            <a:custGeom>
              <a:avLst/>
              <a:gdLst>
                <a:gd name="T0" fmla="*/ 0 w 44"/>
                <a:gd name="T1" fmla="*/ 21 h 24"/>
                <a:gd name="T2" fmla="*/ 13 w 44"/>
                <a:gd name="T3" fmla="*/ 4 h 24"/>
                <a:gd name="T4" fmla="*/ 14 w 44"/>
                <a:gd name="T5" fmla="*/ 4 h 24"/>
                <a:gd name="T6" fmla="*/ 12 w 44"/>
                <a:gd name="T7" fmla="*/ 13 h 24"/>
                <a:gd name="T8" fmla="*/ 10 w 44"/>
                <a:gd name="T9" fmla="*/ 17 h 24"/>
                <a:gd name="T10" fmla="*/ 16 w 44"/>
                <a:gd name="T11" fmla="*/ 16 h 24"/>
                <a:gd name="T12" fmla="*/ 23 w 44"/>
                <a:gd name="T13" fmla="*/ 5 h 24"/>
                <a:gd name="T14" fmla="*/ 30 w 44"/>
                <a:gd name="T15" fmla="*/ 3 h 24"/>
                <a:gd name="T16" fmla="*/ 44 w 44"/>
                <a:gd name="T17" fmla="*/ 8 h 24"/>
                <a:gd name="T18" fmla="*/ 7 w 44"/>
                <a:gd name="T19" fmla="*/ 24 h 24"/>
                <a:gd name="T20" fmla="*/ 0 w 44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0" y="21"/>
                  </a:moveTo>
                  <a:cubicBezTo>
                    <a:pt x="3" y="15"/>
                    <a:pt x="8" y="10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7" y="8"/>
                    <a:pt x="12" y="10"/>
                    <a:pt x="12" y="13"/>
                  </a:cubicBezTo>
                  <a:cubicBezTo>
                    <a:pt x="11" y="14"/>
                    <a:pt x="8" y="15"/>
                    <a:pt x="10" y="17"/>
                  </a:cubicBezTo>
                  <a:cubicBezTo>
                    <a:pt x="12" y="19"/>
                    <a:pt x="15" y="18"/>
                    <a:pt x="16" y="16"/>
                  </a:cubicBezTo>
                  <a:cubicBezTo>
                    <a:pt x="19" y="13"/>
                    <a:pt x="21" y="9"/>
                    <a:pt x="23" y="5"/>
                  </a:cubicBezTo>
                  <a:cubicBezTo>
                    <a:pt x="24" y="1"/>
                    <a:pt x="26" y="0"/>
                    <a:pt x="30" y="3"/>
                  </a:cubicBezTo>
                  <a:cubicBezTo>
                    <a:pt x="34" y="7"/>
                    <a:pt x="40" y="4"/>
                    <a:pt x="44" y="8"/>
                  </a:cubicBezTo>
                  <a:cubicBezTo>
                    <a:pt x="34" y="19"/>
                    <a:pt x="22" y="23"/>
                    <a:pt x="7" y="24"/>
                  </a:cubicBezTo>
                  <a:cubicBezTo>
                    <a:pt x="5" y="24"/>
                    <a:pt x="2" y="23"/>
                    <a:pt x="0" y="21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38" name="Freeform 125"/>
            <p:cNvSpPr>
              <a:spLocks/>
            </p:cNvSpPr>
            <p:nvPr userDrawn="1"/>
          </p:nvSpPr>
          <p:spPr bwMode="auto">
            <a:xfrm>
              <a:off x="15225713" y="1144588"/>
              <a:ext cx="93663" cy="141287"/>
            </a:xfrm>
            <a:custGeom>
              <a:avLst/>
              <a:gdLst>
                <a:gd name="T0" fmla="*/ 0 w 37"/>
                <a:gd name="T1" fmla="*/ 0 h 56"/>
                <a:gd name="T2" fmla="*/ 37 w 37"/>
                <a:gd name="T3" fmla="*/ 43 h 56"/>
                <a:gd name="T4" fmla="*/ 32 w 37"/>
                <a:gd name="T5" fmla="*/ 56 h 56"/>
                <a:gd name="T6" fmla="*/ 16 w 37"/>
                <a:gd name="T7" fmla="*/ 34 h 56"/>
                <a:gd name="T8" fmla="*/ 0 w 3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cubicBezTo>
                    <a:pt x="11" y="15"/>
                    <a:pt x="23" y="30"/>
                    <a:pt x="37" y="43"/>
                  </a:cubicBezTo>
                  <a:cubicBezTo>
                    <a:pt x="35" y="48"/>
                    <a:pt x="33" y="52"/>
                    <a:pt x="32" y="56"/>
                  </a:cubicBezTo>
                  <a:cubicBezTo>
                    <a:pt x="24" y="51"/>
                    <a:pt x="20" y="42"/>
                    <a:pt x="16" y="34"/>
                  </a:cubicBezTo>
                  <a:cubicBezTo>
                    <a:pt x="10" y="23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E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0" name="Freeform 127"/>
            <p:cNvSpPr>
              <a:spLocks/>
            </p:cNvSpPr>
            <p:nvPr userDrawn="1"/>
          </p:nvSpPr>
          <p:spPr bwMode="auto">
            <a:xfrm>
              <a:off x="15367000" y="1154113"/>
              <a:ext cx="84138" cy="128587"/>
            </a:xfrm>
            <a:custGeom>
              <a:avLst/>
              <a:gdLst>
                <a:gd name="T0" fmla="*/ 6 w 33"/>
                <a:gd name="T1" fmla="*/ 51 h 51"/>
                <a:gd name="T2" fmla="*/ 5 w 33"/>
                <a:gd name="T3" fmla="*/ 51 h 51"/>
                <a:gd name="T4" fmla="*/ 8 w 33"/>
                <a:gd name="T5" fmla="*/ 30 h 51"/>
                <a:gd name="T6" fmla="*/ 33 w 33"/>
                <a:gd name="T7" fmla="*/ 0 h 51"/>
                <a:gd name="T8" fmla="*/ 20 w 33"/>
                <a:gd name="T9" fmla="*/ 29 h 51"/>
                <a:gd name="T10" fmla="*/ 6 w 3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1">
                  <a:moveTo>
                    <a:pt x="6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0" y="40"/>
                    <a:pt x="0" y="38"/>
                    <a:pt x="8" y="30"/>
                  </a:cubicBezTo>
                  <a:cubicBezTo>
                    <a:pt x="17" y="21"/>
                    <a:pt x="25" y="10"/>
                    <a:pt x="33" y="0"/>
                  </a:cubicBezTo>
                  <a:cubicBezTo>
                    <a:pt x="31" y="11"/>
                    <a:pt x="25" y="19"/>
                    <a:pt x="20" y="29"/>
                  </a:cubicBezTo>
                  <a:cubicBezTo>
                    <a:pt x="16" y="36"/>
                    <a:pt x="11" y="43"/>
                    <a:pt x="6" y="51"/>
                  </a:cubicBezTo>
                  <a:close/>
                </a:path>
              </a:pathLst>
            </a:custGeom>
            <a:solidFill>
              <a:srgbClr val="DF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713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rgbClr val="F6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346658" y="139571"/>
            <a:ext cx="1193800" cy="1584322"/>
            <a:chOff x="15046325" y="558801"/>
            <a:chExt cx="596900" cy="792161"/>
          </a:xfrm>
        </p:grpSpPr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5144750" y="558801"/>
              <a:ext cx="392113" cy="474662"/>
            </a:xfrm>
            <a:custGeom>
              <a:avLst/>
              <a:gdLst>
                <a:gd name="T0" fmla="*/ 44 w 155"/>
                <a:gd name="T1" fmla="*/ 180 h 188"/>
                <a:gd name="T2" fmla="*/ 35 w 155"/>
                <a:gd name="T3" fmla="*/ 188 h 188"/>
                <a:gd name="T4" fmla="*/ 29 w 155"/>
                <a:gd name="T5" fmla="*/ 179 h 188"/>
                <a:gd name="T6" fmla="*/ 24 w 155"/>
                <a:gd name="T7" fmla="*/ 178 h 188"/>
                <a:gd name="T8" fmla="*/ 21 w 155"/>
                <a:gd name="T9" fmla="*/ 175 h 188"/>
                <a:gd name="T10" fmla="*/ 7 w 155"/>
                <a:gd name="T11" fmla="*/ 134 h 188"/>
                <a:gd name="T12" fmla="*/ 1 w 155"/>
                <a:gd name="T13" fmla="*/ 90 h 188"/>
                <a:gd name="T14" fmla="*/ 61 w 155"/>
                <a:gd name="T15" fmla="*/ 3 h 188"/>
                <a:gd name="T16" fmla="*/ 88 w 155"/>
                <a:gd name="T17" fmla="*/ 6 h 188"/>
                <a:gd name="T18" fmla="*/ 94 w 155"/>
                <a:gd name="T19" fmla="*/ 6 h 188"/>
                <a:gd name="T20" fmla="*/ 104 w 155"/>
                <a:gd name="T21" fmla="*/ 4 h 188"/>
                <a:gd name="T22" fmla="*/ 132 w 155"/>
                <a:gd name="T23" fmla="*/ 24 h 188"/>
                <a:gd name="T24" fmla="*/ 141 w 155"/>
                <a:gd name="T25" fmla="*/ 39 h 188"/>
                <a:gd name="T26" fmla="*/ 154 w 155"/>
                <a:gd name="T27" fmla="*/ 88 h 188"/>
                <a:gd name="T28" fmla="*/ 148 w 155"/>
                <a:gd name="T29" fmla="*/ 131 h 188"/>
                <a:gd name="T30" fmla="*/ 130 w 155"/>
                <a:gd name="T31" fmla="*/ 171 h 188"/>
                <a:gd name="T32" fmla="*/ 123 w 155"/>
                <a:gd name="T33" fmla="*/ 170 h 188"/>
                <a:gd name="T34" fmla="*/ 115 w 155"/>
                <a:gd name="T35" fmla="*/ 179 h 188"/>
                <a:gd name="T36" fmla="*/ 111 w 155"/>
                <a:gd name="T37" fmla="*/ 175 h 188"/>
                <a:gd name="T38" fmla="*/ 112 w 155"/>
                <a:gd name="T39" fmla="*/ 163 h 188"/>
                <a:gd name="T40" fmla="*/ 119 w 155"/>
                <a:gd name="T41" fmla="*/ 57 h 188"/>
                <a:gd name="T42" fmla="*/ 105 w 155"/>
                <a:gd name="T43" fmla="*/ 46 h 188"/>
                <a:gd name="T44" fmla="*/ 94 w 155"/>
                <a:gd name="T45" fmla="*/ 46 h 188"/>
                <a:gd name="T46" fmla="*/ 64 w 155"/>
                <a:gd name="T47" fmla="*/ 63 h 188"/>
                <a:gd name="T48" fmla="*/ 40 w 155"/>
                <a:gd name="T49" fmla="*/ 89 h 188"/>
                <a:gd name="T50" fmla="*/ 33 w 155"/>
                <a:gd name="T51" fmla="*/ 101 h 188"/>
                <a:gd name="T52" fmla="*/ 44 w 155"/>
                <a:gd name="T53" fmla="*/ 164 h 188"/>
                <a:gd name="T54" fmla="*/ 45 w 155"/>
                <a:gd name="T55" fmla="*/ 166 h 188"/>
                <a:gd name="T56" fmla="*/ 44 w 155"/>
                <a:gd name="T57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188">
                  <a:moveTo>
                    <a:pt x="44" y="180"/>
                  </a:moveTo>
                  <a:cubicBezTo>
                    <a:pt x="39" y="180"/>
                    <a:pt x="35" y="181"/>
                    <a:pt x="35" y="188"/>
                  </a:cubicBezTo>
                  <a:cubicBezTo>
                    <a:pt x="32" y="185"/>
                    <a:pt x="31" y="182"/>
                    <a:pt x="29" y="179"/>
                  </a:cubicBezTo>
                  <a:cubicBezTo>
                    <a:pt x="28" y="179"/>
                    <a:pt x="28" y="171"/>
                    <a:pt x="24" y="178"/>
                  </a:cubicBezTo>
                  <a:cubicBezTo>
                    <a:pt x="24" y="179"/>
                    <a:pt x="22" y="176"/>
                    <a:pt x="21" y="175"/>
                  </a:cubicBezTo>
                  <a:cubicBezTo>
                    <a:pt x="14" y="162"/>
                    <a:pt x="11" y="148"/>
                    <a:pt x="7" y="134"/>
                  </a:cubicBezTo>
                  <a:cubicBezTo>
                    <a:pt x="4" y="119"/>
                    <a:pt x="1" y="105"/>
                    <a:pt x="1" y="90"/>
                  </a:cubicBezTo>
                  <a:cubicBezTo>
                    <a:pt x="0" y="49"/>
                    <a:pt x="22" y="14"/>
                    <a:pt x="61" y="3"/>
                  </a:cubicBezTo>
                  <a:cubicBezTo>
                    <a:pt x="70" y="0"/>
                    <a:pt x="80" y="0"/>
                    <a:pt x="88" y="6"/>
                  </a:cubicBezTo>
                  <a:cubicBezTo>
                    <a:pt x="91" y="8"/>
                    <a:pt x="92" y="7"/>
                    <a:pt x="94" y="6"/>
                  </a:cubicBezTo>
                  <a:cubicBezTo>
                    <a:pt x="97" y="3"/>
                    <a:pt x="100" y="3"/>
                    <a:pt x="104" y="4"/>
                  </a:cubicBezTo>
                  <a:cubicBezTo>
                    <a:pt x="116" y="8"/>
                    <a:pt x="125" y="14"/>
                    <a:pt x="132" y="24"/>
                  </a:cubicBezTo>
                  <a:cubicBezTo>
                    <a:pt x="135" y="29"/>
                    <a:pt x="138" y="34"/>
                    <a:pt x="141" y="39"/>
                  </a:cubicBezTo>
                  <a:cubicBezTo>
                    <a:pt x="151" y="54"/>
                    <a:pt x="155" y="70"/>
                    <a:pt x="154" y="88"/>
                  </a:cubicBezTo>
                  <a:cubicBezTo>
                    <a:pt x="152" y="103"/>
                    <a:pt x="155" y="117"/>
                    <a:pt x="148" y="131"/>
                  </a:cubicBezTo>
                  <a:cubicBezTo>
                    <a:pt x="142" y="144"/>
                    <a:pt x="138" y="158"/>
                    <a:pt x="130" y="171"/>
                  </a:cubicBezTo>
                  <a:cubicBezTo>
                    <a:pt x="128" y="166"/>
                    <a:pt x="126" y="166"/>
                    <a:pt x="123" y="170"/>
                  </a:cubicBezTo>
                  <a:cubicBezTo>
                    <a:pt x="121" y="173"/>
                    <a:pt x="118" y="176"/>
                    <a:pt x="115" y="179"/>
                  </a:cubicBezTo>
                  <a:cubicBezTo>
                    <a:pt x="112" y="180"/>
                    <a:pt x="111" y="177"/>
                    <a:pt x="111" y="175"/>
                  </a:cubicBezTo>
                  <a:cubicBezTo>
                    <a:pt x="110" y="171"/>
                    <a:pt x="110" y="167"/>
                    <a:pt x="112" y="163"/>
                  </a:cubicBezTo>
                  <a:cubicBezTo>
                    <a:pt x="129" y="129"/>
                    <a:pt x="129" y="94"/>
                    <a:pt x="119" y="57"/>
                  </a:cubicBezTo>
                  <a:cubicBezTo>
                    <a:pt x="117" y="50"/>
                    <a:pt x="111" y="47"/>
                    <a:pt x="105" y="46"/>
                  </a:cubicBezTo>
                  <a:cubicBezTo>
                    <a:pt x="101" y="46"/>
                    <a:pt x="98" y="46"/>
                    <a:pt x="94" y="46"/>
                  </a:cubicBezTo>
                  <a:cubicBezTo>
                    <a:pt x="80" y="45"/>
                    <a:pt x="70" y="50"/>
                    <a:pt x="64" y="63"/>
                  </a:cubicBezTo>
                  <a:cubicBezTo>
                    <a:pt x="59" y="74"/>
                    <a:pt x="50" y="83"/>
                    <a:pt x="40" y="89"/>
                  </a:cubicBezTo>
                  <a:cubicBezTo>
                    <a:pt x="35" y="92"/>
                    <a:pt x="33" y="96"/>
                    <a:pt x="33" y="101"/>
                  </a:cubicBezTo>
                  <a:cubicBezTo>
                    <a:pt x="32" y="123"/>
                    <a:pt x="31" y="144"/>
                    <a:pt x="44" y="164"/>
                  </a:cubicBezTo>
                  <a:cubicBezTo>
                    <a:pt x="45" y="164"/>
                    <a:pt x="45" y="165"/>
                    <a:pt x="45" y="166"/>
                  </a:cubicBezTo>
                  <a:cubicBezTo>
                    <a:pt x="45" y="171"/>
                    <a:pt x="47" y="176"/>
                    <a:pt x="44" y="180"/>
                  </a:cubicBezTo>
                  <a:close/>
                </a:path>
              </a:pathLst>
            </a:custGeom>
            <a:solidFill>
              <a:srgbClr val="6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5046325" y="1063625"/>
              <a:ext cx="596900" cy="287337"/>
            </a:xfrm>
            <a:custGeom>
              <a:avLst/>
              <a:gdLst>
                <a:gd name="T0" fmla="*/ 229 w 236"/>
                <a:gd name="T1" fmla="*/ 36 h 114"/>
                <a:gd name="T2" fmla="*/ 197 w 236"/>
                <a:gd name="T3" fmla="*/ 97 h 114"/>
                <a:gd name="T4" fmla="*/ 108 w 236"/>
                <a:gd name="T5" fmla="*/ 113 h 114"/>
                <a:gd name="T6" fmla="*/ 41 w 236"/>
                <a:gd name="T7" fmla="*/ 98 h 114"/>
                <a:gd name="T8" fmla="*/ 20 w 236"/>
                <a:gd name="T9" fmla="*/ 86 h 114"/>
                <a:gd name="T10" fmla="*/ 5 w 236"/>
                <a:gd name="T11" fmla="*/ 36 h 114"/>
                <a:gd name="T12" fmla="*/ 51 w 236"/>
                <a:gd name="T13" fmla="*/ 1 h 114"/>
                <a:gd name="T14" fmla="*/ 52 w 236"/>
                <a:gd name="T15" fmla="*/ 8 h 114"/>
                <a:gd name="T16" fmla="*/ 38 w 236"/>
                <a:gd name="T17" fmla="*/ 45 h 114"/>
                <a:gd name="T18" fmla="*/ 49 w 236"/>
                <a:gd name="T19" fmla="*/ 56 h 114"/>
                <a:gd name="T20" fmla="*/ 62 w 236"/>
                <a:gd name="T21" fmla="*/ 54 h 114"/>
                <a:gd name="T22" fmla="*/ 66 w 236"/>
                <a:gd name="T23" fmla="*/ 62 h 114"/>
                <a:gd name="T24" fmla="*/ 58 w 236"/>
                <a:gd name="T25" fmla="*/ 70 h 114"/>
                <a:gd name="T26" fmla="*/ 57 w 236"/>
                <a:gd name="T27" fmla="*/ 79 h 114"/>
                <a:gd name="T28" fmla="*/ 113 w 236"/>
                <a:gd name="T29" fmla="*/ 104 h 114"/>
                <a:gd name="T30" fmla="*/ 120 w 236"/>
                <a:gd name="T31" fmla="*/ 103 h 114"/>
                <a:gd name="T32" fmla="*/ 152 w 236"/>
                <a:gd name="T33" fmla="*/ 97 h 114"/>
                <a:gd name="T34" fmla="*/ 162 w 236"/>
                <a:gd name="T35" fmla="*/ 90 h 114"/>
                <a:gd name="T36" fmla="*/ 176 w 236"/>
                <a:gd name="T37" fmla="*/ 79 h 114"/>
                <a:gd name="T38" fmla="*/ 176 w 236"/>
                <a:gd name="T39" fmla="*/ 71 h 114"/>
                <a:gd name="T40" fmla="*/ 168 w 236"/>
                <a:gd name="T41" fmla="*/ 63 h 114"/>
                <a:gd name="T42" fmla="*/ 172 w 236"/>
                <a:gd name="T43" fmla="*/ 54 h 114"/>
                <a:gd name="T44" fmla="*/ 185 w 236"/>
                <a:gd name="T45" fmla="*/ 56 h 114"/>
                <a:gd name="T46" fmla="*/ 195 w 236"/>
                <a:gd name="T47" fmla="*/ 47 h 114"/>
                <a:gd name="T48" fmla="*/ 181 w 236"/>
                <a:gd name="T49" fmla="*/ 9 h 114"/>
                <a:gd name="T50" fmla="*/ 180 w 236"/>
                <a:gd name="T51" fmla="*/ 0 h 114"/>
                <a:gd name="T52" fmla="*/ 217 w 236"/>
                <a:gd name="T53" fmla="*/ 20 h 114"/>
                <a:gd name="T54" fmla="*/ 229 w 236"/>
                <a:gd name="T55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114">
                  <a:moveTo>
                    <a:pt x="229" y="36"/>
                  </a:moveTo>
                  <a:cubicBezTo>
                    <a:pt x="236" y="63"/>
                    <a:pt x="225" y="84"/>
                    <a:pt x="197" y="97"/>
                  </a:cubicBezTo>
                  <a:cubicBezTo>
                    <a:pt x="168" y="110"/>
                    <a:pt x="139" y="114"/>
                    <a:pt x="108" y="113"/>
                  </a:cubicBezTo>
                  <a:cubicBezTo>
                    <a:pt x="85" y="112"/>
                    <a:pt x="62" y="108"/>
                    <a:pt x="41" y="98"/>
                  </a:cubicBezTo>
                  <a:cubicBezTo>
                    <a:pt x="33" y="95"/>
                    <a:pt x="27" y="91"/>
                    <a:pt x="20" y="86"/>
                  </a:cubicBezTo>
                  <a:cubicBezTo>
                    <a:pt x="4" y="73"/>
                    <a:pt x="0" y="56"/>
                    <a:pt x="5" y="36"/>
                  </a:cubicBezTo>
                  <a:cubicBezTo>
                    <a:pt x="15" y="17"/>
                    <a:pt x="32" y="8"/>
                    <a:pt x="51" y="1"/>
                  </a:cubicBezTo>
                  <a:cubicBezTo>
                    <a:pt x="54" y="4"/>
                    <a:pt x="54" y="4"/>
                    <a:pt x="52" y="8"/>
                  </a:cubicBezTo>
                  <a:cubicBezTo>
                    <a:pt x="45" y="19"/>
                    <a:pt x="40" y="32"/>
                    <a:pt x="38" y="45"/>
                  </a:cubicBezTo>
                  <a:cubicBezTo>
                    <a:pt x="35" y="57"/>
                    <a:pt x="37" y="59"/>
                    <a:pt x="49" y="56"/>
                  </a:cubicBezTo>
                  <a:cubicBezTo>
                    <a:pt x="54" y="55"/>
                    <a:pt x="58" y="54"/>
                    <a:pt x="62" y="54"/>
                  </a:cubicBezTo>
                  <a:cubicBezTo>
                    <a:pt x="68" y="55"/>
                    <a:pt x="69" y="57"/>
                    <a:pt x="66" y="62"/>
                  </a:cubicBezTo>
                  <a:cubicBezTo>
                    <a:pt x="63" y="65"/>
                    <a:pt x="60" y="67"/>
                    <a:pt x="58" y="70"/>
                  </a:cubicBezTo>
                  <a:cubicBezTo>
                    <a:pt x="55" y="73"/>
                    <a:pt x="54" y="77"/>
                    <a:pt x="57" y="79"/>
                  </a:cubicBezTo>
                  <a:cubicBezTo>
                    <a:pt x="73" y="93"/>
                    <a:pt x="90" y="107"/>
                    <a:pt x="113" y="104"/>
                  </a:cubicBezTo>
                  <a:cubicBezTo>
                    <a:pt x="116" y="105"/>
                    <a:pt x="118" y="103"/>
                    <a:pt x="120" y="103"/>
                  </a:cubicBezTo>
                  <a:cubicBezTo>
                    <a:pt x="132" y="106"/>
                    <a:pt x="142" y="104"/>
                    <a:pt x="152" y="97"/>
                  </a:cubicBezTo>
                  <a:cubicBezTo>
                    <a:pt x="156" y="95"/>
                    <a:pt x="159" y="92"/>
                    <a:pt x="162" y="90"/>
                  </a:cubicBezTo>
                  <a:cubicBezTo>
                    <a:pt x="167" y="87"/>
                    <a:pt x="172" y="83"/>
                    <a:pt x="176" y="79"/>
                  </a:cubicBezTo>
                  <a:cubicBezTo>
                    <a:pt x="178" y="76"/>
                    <a:pt x="178" y="74"/>
                    <a:pt x="176" y="71"/>
                  </a:cubicBezTo>
                  <a:cubicBezTo>
                    <a:pt x="173" y="68"/>
                    <a:pt x="170" y="66"/>
                    <a:pt x="168" y="63"/>
                  </a:cubicBezTo>
                  <a:cubicBezTo>
                    <a:pt x="164" y="58"/>
                    <a:pt x="166" y="55"/>
                    <a:pt x="172" y="54"/>
                  </a:cubicBezTo>
                  <a:cubicBezTo>
                    <a:pt x="177" y="54"/>
                    <a:pt x="181" y="55"/>
                    <a:pt x="185" y="56"/>
                  </a:cubicBezTo>
                  <a:cubicBezTo>
                    <a:pt x="195" y="59"/>
                    <a:pt x="197" y="57"/>
                    <a:pt x="195" y="47"/>
                  </a:cubicBezTo>
                  <a:cubicBezTo>
                    <a:pt x="193" y="33"/>
                    <a:pt x="188" y="21"/>
                    <a:pt x="181" y="9"/>
                  </a:cubicBezTo>
                  <a:cubicBezTo>
                    <a:pt x="179" y="6"/>
                    <a:pt x="177" y="3"/>
                    <a:pt x="180" y="0"/>
                  </a:cubicBezTo>
                  <a:cubicBezTo>
                    <a:pt x="193" y="4"/>
                    <a:pt x="206" y="11"/>
                    <a:pt x="217" y="20"/>
                  </a:cubicBezTo>
                  <a:cubicBezTo>
                    <a:pt x="222" y="25"/>
                    <a:pt x="225" y="31"/>
                    <a:pt x="229" y="36"/>
                  </a:cubicBezTo>
                  <a:close/>
                </a:path>
              </a:pathLst>
            </a:custGeom>
            <a:solidFill>
              <a:srgbClr val="33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15238413" y="966788"/>
              <a:ext cx="207963" cy="268287"/>
            </a:xfrm>
            <a:custGeom>
              <a:avLst/>
              <a:gdLst>
                <a:gd name="T0" fmla="*/ 7 w 82"/>
                <a:gd name="T1" fmla="*/ 18 h 106"/>
                <a:gd name="T2" fmla="*/ 7 w 82"/>
                <a:gd name="T3" fmla="*/ 3 h 106"/>
                <a:gd name="T4" fmla="*/ 17 w 82"/>
                <a:gd name="T5" fmla="*/ 12 h 106"/>
                <a:gd name="T6" fmla="*/ 34 w 82"/>
                <a:gd name="T7" fmla="*/ 25 h 106"/>
                <a:gd name="T8" fmla="*/ 59 w 82"/>
                <a:gd name="T9" fmla="*/ 18 h 106"/>
                <a:gd name="T10" fmla="*/ 71 w 82"/>
                <a:gd name="T11" fmla="*/ 4 h 106"/>
                <a:gd name="T12" fmla="*/ 76 w 82"/>
                <a:gd name="T13" fmla="*/ 1 h 106"/>
                <a:gd name="T14" fmla="*/ 78 w 82"/>
                <a:gd name="T15" fmla="*/ 17 h 106"/>
                <a:gd name="T16" fmla="*/ 76 w 82"/>
                <a:gd name="T17" fmla="*/ 25 h 106"/>
                <a:gd name="T18" fmla="*/ 68 w 82"/>
                <a:gd name="T19" fmla="*/ 64 h 106"/>
                <a:gd name="T20" fmla="*/ 45 w 82"/>
                <a:gd name="T21" fmla="*/ 97 h 106"/>
                <a:gd name="T22" fmla="*/ 60 w 82"/>
                <a:gd name="T23" fmla="*/ 83 h 106"/>
                <a:gd name="T24" fmla="*/ 43 w 82"/>
                <a:gd name="T25" fmla="*/ 105 h 106"/>
                <a:gd name="T26" fmla="*/ 38 w 82"/>
                <a:gd name="T27" fmla="*/ 104 h 106"/>
                <a:gd name="T28" fmla="*/ 22 w 82"/>
                <a:gd name="T29" fmla="*/ 86 h 106"/>
                <a:gd name="T30" fmla="*/ 22 w 82"/>
                <a:gd name="T31" fmla="*/ 83 h 106"/>
                <a:gd name="T32" fmla="*/ 34 w 82"/>
                <a:gd name="T33" fmla="*/ 92 h 106"/>
                <a:gd name="T34" fmla="*/ 13 w 82"/>
                <a:gd name="T35" fmla="*/ 63 h 106"/>
                <a:gd name="T36" fmla="*/ 6 w 82"/>
                <a:gd name="T37" fmla="*/ 24 h 106"/>
                <a:gd name="T38" fmla="*/ 7 w 82"/>
                <a:gd name="T3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6">
                  <a:moveTo>
                    <a:pt x="7" y="18"/>
                  </a:moveTo>
                  <a:cubicBezTo>
                    <a:pt x="7" y="13"/>
                    <a:pt x="7" y="8"/>
                    <a:pt x="7" y="3"/>
                  </a:cubicBezTo>
                  <a:cubicBezTo>
                    <a:pt x="12" y="4"/>
                    <a:pt x="14" y="9"/>
                    <a:pt x="17" y="12"/>
                  </a:cubicBezTo>
                  <a:cubicBezTo>
                    <a:pt x="22" y="18"/>
                    <a:pt x="27" y="23"/>
                    <a:pt x="34" y="25"/>
                  </a:cubicBezTo>
                  <a:cubicBezTo>
                    <a:pt x="44" y="28"/>
                    <a:pt x="52" y="25"/>
                    <a:pt x="59" y="18"/>
                  </a:cubicBezTo>
                  <a:cubicBezTo>
                    <a:pt x="63" y="13"/>
                    <a:pt x="68" y="9"/>
                    <a:pt x="71" y="4"/>
                  </a:cubicBezTo>
                  <a:cubicBezTo>
                    <a:pt x="72" y="2"/>
                    <a:pt x="74" y="0"/>
                    <a:pt x="76" y="1"/>
                  </a:cubicBezTo>
                  <a:cubicBezTo>
                    <a:pt x="76" y="7"/>
                    <a:pt x="72" y="12"/>
                    <a:pt x="78" y="17"/>
                  </a:cubicBezTo>
                  <a:cubicBezTo>
                    <a:pt x="75" y="19"/>
                    <a:pt x="75" y="22"/>
                    <a:pt x="76" y="25"/>
                  </a:cubicBezTo>
                  <a:cubicBezTo>
                    <a:pt x="82" y="40"/>
                    <a:pt x="75" y="52"/>
                    <a:pt x="68" y="64"/>
                  </a:cubicBezTo>
                  <a:cubicBezTo>
                    <a:pt x="61" y="75"/>
                    <a:pt x="53" y="85"/>
                    <a:pt x="45" y="97"/>
                  </a:cubicBezTo>
                  <a:cubicBezTo>
                    <a:pt x="52" y="93"/>
                    <a:pt x="54" y="86"/>
                    <a:pt x="60" y="83"/>
                  </a:cubicBezTo>
                  <a:cubicBezTo>
                    <a:pt x="60" y="90"/>
                    <a:pt x="49" y="104"/>
                    <a:pt x="43" y="105"/>
                  </a:cubicBezTo>
                  <a:cubicBezTo>
                    <a:pt x="41" y="106"/>
                    <a:pt x="39" y="106"/>
                    <a:pt x="38" y="104"/>
                  </a:cubicBezTo>
                  <a:cubicBezTo>
                    <a:pt x="31" y="99"/>
                    <a:pt x="25" y="93"/>
                    <a:pt x="22" y="86"/>
                  </a:cubicBezTo>
                  <a:cubicBezTo>
                    <a:pt x="21" y="85"/>
                    <a:pt x="21" y="84"/>
                    <a:pt x="22" y="83"/>
                  </a:cubicBezTo>
                  <a:cubicBezTo>
                    <a:pt x="26" y="85"/>
                    <a:pt x="28" y="90"/>
                    <a:pt x="34" y="92"/>
                  </a:cubicBezTo>
                  <a:cubicBezTo>
                    <a:pt x="26" y="82"/>
                    <a:pt x="19" y="73"/>
                    <a:pt x="13" y="63"/>
                  </a:cubicBezTo>
                  <a:cubicBezTo>
                    <a:pt x="6" y="50"/>
                    <a:pt x="0" y="38"/>
                    <a:pt x="6" y="24"/>
                  </a:cubicBezTo>
                  <a:cubicBezTo>
                    <a:pt x="7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15135225" y="1025525"/>
              <a:ext cx="204788" cy="311150"/>
            </a:xfrm>
            <a:custGeom>
              <a:avLst/>
              <a:gdLst>
                <a:gd name="T0" fmla="*/ 80 w 81"/>
                <a:gd name="T1" fmla="*/ 120 h 123"/>
                <a:gd name="T2" fmla="*/ 51 w 81"/>
                <a:gd name="T3" fmla="*/ 117 h 123"/>
                <a:gd name="T4" fmla="*/ 22 w 81"/>
                <a:gd name="T5" fmla="*/ 96 h 123"/>
                <a:gd name="T6" fmla="*/ 22 w 81"/>
                <a:gd name="T7" fmla="*/ 84 h 123"/>
                <a:gd name="T8" fmla="*/ 27 w 81"/>
                <a:gd name="T9" fmla="*/ 79 h 123"/>
                <a:gd name="T10" fmla="*/ 31 w 81"/>
                <a:gd name="T11" fmla="*/ 72 h 123"/>
                <a:gd name="T12" fmla="*/ 23 w 81"/>
                <a:gd name="T13" fmla="*/ 71 h 123"/>
                <a:gd name="T14" fmla="*/ 5 w 81"/>
                <a:gd name="T15" fmla="*/ 74 h 123"/>
                <a:gd name="T16" fmla="*/ 0 w 81"/>
                <a:gd name="T17" fmla="*/ 69 h 123"/>
                <a:gd name="T18" fmla="*/ 9 w 81"/>
                <a:gd name="T19" fmla="*/ 35 h 123"/>
                <a:gd name="T20" fmla="*/ 16 w 81"/>
                <a:gd name="T21" fmla="*/ 21 h 123"/>
                <a:gd name="T22" fmla="*/ 16 w 81"/>
                <a:gd name="T23" fmla="*/ 16 h 123"/>
                <a:gd name="T24" fmla="*/ 27 w 81"/>
                <a:gd name="T25" fmla="*/ 5 h 123"/>
                <a:gd name="T26" fmla="*/ 34 w 81"/>
                <a:gd name="T27" fmla="*/ 1 h 123"/>
                <a:gd name="T28" fmla="*/ 17 w 81"/>
                <a:gd name="T29" fmla="*/ 45 h 123"/>
                <a:gd name="T30" fmla="*/ 34 w 81"/>
                <a:gd name="T31" fmla="*/ 41 h 123"/>
                <a:gd name="T32" fmla="*/ 38 w 81"/>
                <a:gd name="T33" fmla="*/ 47 h 123"/>
                <a:gd name="T34" fmla="*/ 69 w 81"/>
                <a:gd name="T35" fmla="*/ 103 h 123"/>
                <a:gd name="T36" fmla="*/ 78 w 81"/>
                <a:gd name="T37" fmla="*/ 114 h 123"/>
                <a:gd name="T38" fmla="*/ 80 w 81"/>
                <a:gd name="T3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3">
                  <a:moveTo>
                    <a:pt x="80" y="120"/>
                  </a:moveTo>
                  <a:cubicBezTo>
                    <a:pt x="69" y="123"/>
                    <a:pt x="59" y="121"/>
                    <a:pt x="51" y="117"/>
                  </a:cubicBezTo>
                  <a:cubicBezTo>
                    <a:pt x="40" y="112"/>
                    <a:pt x="31" y="104"/>
                    <a:pt x="22" y="96"/>
                  </a:cubicBezTo>
                  <a:cubicBezTo>
                    <a:pt x="17" y="92"/>
                    <a:pt x="17" y="88"/>
                    <a:pt x="22" y="84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29" y="77"/>
                    <a:pt x="32" y="75"/>
                    <a:pt x="31" y="72"/>
                  </a:cubicBezTo>
                  <a:cubicBezTo>
                    <a:pt x="29" y="70"/>
                    <a:pt x="25" y="71"/>
                    <a:pt x="23" y="71"/>
                  </a:cubicBezTo>
                  <a:cubicBezTo>
                    <a:pt x="17" y="72"/>
                    <a:pt x="11" y="74"/>
                    <a:pt x="5" y="74"/>
                  </a:cubicBezTo>
                  <a:cubicBezTo>
                    <a:pt x="1" y="74"/>
                    <a:pt x="0" y="73"/>
                    <a:pt x="0" y="69"/>
                  </a:cubicBezTo>
                  <a:cubicBezTo>
                    <a:pt x="0" y="57"/>
                    <a:pt x="4" y="46"/>
                    <a:pt x="9" y="35"/>
                  </a:cubicBezTo>
                  <a:cubicBezTo>
                    <a:pt x="11" y="30"/>
                    <a:pt x="13" y="25"/>
                    <a:pt x="16" y="21"/>
                  </a:cubicBezTo>
                  <a:cubicBezTo>
                    <a:pt x="17" y="19"/>
                    <a:pt x="19" y="18"/>
                    <a:pt x="16" y="16"/>
                  </a:cubicBezTo>
                  <a:cubicBezTo>
                    <a:pt x="20" y="12"/>
                    <a:pt x="23" y="8"/>
                    <a:pt x="27" y="5"/>
                  </a:cubicBezTo>
                  <a:cubicBezTo>
                    <a:pt x="29" y="3"/>
                    <a:pt x="31" y="0"/>
                    <a:pt x="34" y="1"/>
                  </a:cubicBezTo>
                  <a:cubicBezTo>
                    <a:pt x="26" y="15"/>
                    <a:pt x="20" y="29"/>
                    <a:pt x="17" y="45"/>
                  </a:cubicBezTo>
                  <a:cubicBezTo>
                    <a:pt x="24" y="45"/>
                    <a:pt x="28" y="41"/>
                    <a:pt x="34" y="41"/>
                  </a:cubicBezTo>
                  <a:cubicBezTo>
                    <a:pt x="35" y="43"/>
                    <a:pt x="36" y="45"/>
                    <a:pt x="38" y="47"/>
                  </a:cubicBezTo>
                  <a:cubicBezTo>
                    <a:pt x="45" y="67"/>
                    <a:pt x="55" y="86"/>
                    <a:pt x="69" y="103"/>
                  </a:cubicBezTo>
                  <a:cubicBezTo>
                    <a:pt x="72" y="106"/>
                    <a:pt x="74" y="110"/>
                    <a:pt x="78" y="114"/>
                  </a:cubicBezTo>
                  <a:cubicBezTo>
                    <a:pt x="79" y="115"/>
                    <a:pt x="81" y="117"/>
                    <a:pt x="80" y="1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67" name="Freeform 54"/>
            <p:cNvSpPr>
              <a:spLocks/>
            </p:cNvSpPr>
            <p:nvPr userDrawn="1"/>
          </p:nvSpPr>
          <p:spPr bwMode="auto">
            <a:xfrm>
              <a:off x="15365413" y="1025525"/>
              <a:ext cx="180975" cy="298450"/>
            </a:xfrm>
            <a:custGeom>
              <a:avLst/>
              <a:gdLst>
                <a:gd name="T0" fmla="*/ 54 w 72"/>
                <a:gd name="T1" fmla="*/ 15 h 118"/>
                <a:gd name="T2" fmla="*/ 65 w 72"/>
                <a:gd name="T3" fmla="*/ 38 h 118"/>
                <a:gd name="T4" fmla="*/ 72 w 72"/>
                <a:gd name="T5" fmla="*/ 69 h 118"/>
                <a:gd name="T6" fmla="*/ 67 w 72"/>
                <a:gd name="T7" fmla="*/ 74 h 118"/>
                <a:gd name="T8" fmla="*/ 47 w 72"/>
                <a:gd name="T9" fmla="*/ 71 h 118"/>
                <a:gd name="T10" fmla="*/ 42 w 72"/>
                <a:gd name="T11" fmla="*/ 72 h 118"/>
                <a:gd name="T12" fmla="*/ 44 w 72"/>
                <a:gd name="T13" fmla="*/ 77 h 118"/>
                <a:gd name="T14" fmla="*/ 47 w 72"/>
                <a:gd name="T15" fmla="*/ 81 h 118"/>
                <a:gd name="T16" fmla="*/ 46 w 72"/>
                <a:gd name="T17" fmla="*/ 100 h 118"/>
                <a:gd name="T18" fmla="*/ 37 w 72"/>
                <a:gd name="T19" fmla="*/ 106 h 118"/>
                <a:gd name="T20" fmla="*/ 23 w 72"/>
                <a:gd name="T21" fmla="*/ 103 h 118"/>
                <a:gd name="T22" fmla="*/ 17 w 72"/>
                <a:gd name="T23" fmla="*/ 105 h 118"/>
                <a:gd name="T24" fmla="*/ 11 w 72"/>
                <a:gd name="T25" fmla="*/ 114 h 118"/>
                <a:gd name="T26" fmla="*/ 3 w 72"/>
                <a:gd name="T27" fmla="*/ 116 h 118"/>
                <a:gd name="T28" fmla="*/ 3 w 72"/>
                <a:gd name="T29" fmla="*/ 109 h 118"/>
                <a:gd name="T30" fmla="*/ 6 w 72"/>
                <a:gd name="T31" fmla="*/ 102 h 118"/>
                <a:gd name="T32" fmla="*/ 15 w 72"/>
                <a:gd name="T33" fmla="*/ 87 h 118"/>
                <a:gd name="T34" fmla="*/ 32 w 72"/>
                <a:gd name="T35" fmla="*/ 52 h 118"/>
                <a:gd name="T36" fmla="*/ 36 w 72"/>
                <a:gd name="T37" fmla="*/ 41 h 118"/>
                <a:gd name="T38" fmla="*/ 49 w 72"/>
                <a:gd name="T39" fmla="*/ 44 h 118"/>
                <a:gd name="T40" fmla="*/ 55 w 72"/>
                <a:gd name="T41" fmla="*/ 45 h 118"/>
                <a:gd name="T42" fmla="*/ 55 w 72"/>
                <a:gd name="T43" fmla="*/ 39 h 118"/>
                <a:gd name="T44" fmla="*/ 38 w 72"/>
                <a:gd name="T45" fmla="*/ 0 h 118"/>
                <a:gd name="T46" fmla="*/ 54 w 72"/>
                <a:gd name="T4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18">
                  <a:moveTo>
                    <a:pt x="54" y="15"/>
                  </a:moveTo>
                  <a:cubicBezTo>
                    <a:pt x="55" y="23"/>
                    <a:pt x="62" y="30"/>
                    <a:pt x="65" y="38"/>
                  </a:cubicBezTo>
                  <a:cubicBezTo>
                    <a:pt x="68" y="48"/>
                    <a:pt x="71" y="58"/>
                    <a:pt x="72" y="69"/>
                  </a:cubicBezTo>
                  <a:cubicBezTo>
                    <a:pt x="72" y="72"/>
                    <a:pt x="71" y="74"/>
                    <a:pt x="67" y="74"/>
                  </a:cubicBezTo>
                  <a:cubicBezTo>
                    <a:pt x="60" y="74"/>
                    <a:pt x="54" y="70"/>
                    <a:pt x="47" y="71"/>
                  </a:cubicBezTo>
                  <a:cubicBezTo>
                    <a:pt x="45" y="71"/>
                    <a:pt x="43" y="70"/>
                    <a:pt x="42" y="72"/>
                  </a:cubicBezTo>
                  <a:cubicBezTo>
                    <a:pt x="41" y="74"/>
                    <a:pt x="42" y="76"/>
                    <a:pt x="44" y="77"/>
                  </a:cubicBezTo>
                  <a:cubicBezTo>
                    <a:pt x="45" y="79"/>
                    <a:pt x="46" y="80"/>
                    <a:pt x="47" y="81"/>
                  </a:cubicBezTo>
                  <a:cubicBezTo>
                    <a:pt x="57" y="91"/>
                    <a:pt x="58" y="88"/>
                    <a:pt x="46" y="100"/>
                  </a:cubicBezTo>
                  <a:cubicBezTo>
                    <a:pt x="44" y="102"/>
                    <a:pt x="41" y="105"/>
                    <a:pt x="37" y="106"/>
                  </a:cubicBezTo>
                  <a:cubicBezTo>
                    <a:pt x="32" y="106"/>
                    <a:pt x="27" y="105"/>
                    <a:pt x="23" y="103"/>
                  </a:cubicBezTo>
                  <a:cubicBezTo>
                    <a:pt x="20" y="101"/>
                    <a:pt x="18" y="102"/>
                    <a:pt x="17" y="105"/>
                  </a:cubicBezTo>
                  <a:cubicBezTo>
                    <a:pt x="15" y="108"/>
                    <a:pt x="13" y="112"/>
                    <a:pt x="11" y="114"/>
                  </a:cubicBezTo>
                  <a:cubicBezTo>
                    <a:pt x="9" y="117"/>
                    <a:pt x="6" y="118"/>
                    <a:pt x="3" y="116"/>
                  </a:cubicBezTo>
                  <a:cubicBezTo>
                    <a:pt x="0" y="114"/>
                    <a:pt x="2" y="112"/>
                    <a:pt x="3" y="109"/>
                  </a:cubicBezTo>
                  <a:cubicBezTo>
                    <a:pt x="4" y="107"/>
                    <a:pt x="6" y="104"/>
                    <a:pt x="6" y="102"/>
                  </a:cubicBezTo>
                  <a:cubicBezTo>
                    <a:pt x="8" y="96"/>
                    <a:pt x="12" y="92"/>
                    <a:pt x="15" y="87"/>
                  </a:cubicBezTo>
                  <a:cubicBezTo>
                    <a:pt x="22" y="76"/>
                    <a:pt x="28" y="64"/>
                    <a:pt x="32" y="52"/>
                  </a:cubicBezTo>
                  <a:cubicBezTo>
                    <a:pt x="35" y="48"/>
                    <a:pt x="32" y="43"/>
                    <a:pt x="36" y="41"/>
                  </a:cubicBezTo>
                  <a:cubicBezTo>
                    <a:pt x="41" y="40"/>
                    <a:pt x="45" y="42"/>
                    <a:pt x="49" y="44"/>
                  </a:cubicBezTo>
                  <a:cubicBezTo>
                    <a:pt x="51" y="44"/>
                    <a:pt x="53" y="47"/>
                    <a:pt x="55" y="45"/>
                  </a:cubicBezTo>
                  <a:cubicBezTo>
                    <a:pt x="56" y="43"/>
                    <a:pt x="55" y="41"/>
                    <a:pt x="55" y="39"/>
                  </a:cubicBezTo>
                  <a:cubicBezTo>
                    <a:pt x="51" y="26"/>
                    <a:pt x="47" y="13"/>
                    <a:pt x="38" y="0"/>
                  </a:cubicBezTo>
                  <a:cubicBezTo>
                    <a:pt x="46" y="4"/>
                    <a:pt x="50" y="9"/>
                    <a:pt x="54" y="15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3" name="Freeform 60"/>
            <p:cNvSpPr>
              <a:spLocks/>
            </p:cNvSpPr>
            <p:nvPr userDrawn="1"/>
          </p:nvSpPr>
          <p:spPr bwMode="auto">
            <a:xfrm>
              <a:off x="15228888" y="1128713"/>
              <a:ext cx="231775" cy="207962"/>
            </a:xfrm>
            <a:custGeom>
              <a:avLst/>
              <a:gdLst>
                <a:gd name="T0" fmla="*/ 90 w 92"/>
                <a:gd name="T1" fmla="*/ 0 h 82"/>
                <a:gd name="T2" fmla="*/ 88 w 92"/>
                <a:gd name="T3" fmla="*/ 10 h 82"/>
                <a:gd name="T4" fmla="*/ 67 w 92"/>
                <a:gd name="T5" fmla="*/ 38 h 82"/>
                <a:gd name="T6" fmla="*/ 60 w 92"/>
                <a:gd name="T7" fmla="*/ 61 h 82"/>
                <a:gd name="T8" fmla="*/ 47 w 92"/>
                <a:gd name="T9" fmla="*/ 78 h 82"/>
                <a:gd name="T10" fmla="*/ 43 w 92"/>
                <a:gd name="T11" fmla="*/ 79 h 82"/>
                <a:gd name="T12" fmla="*/ 31 w 92"/>
                <a:gd name="T13" fmla="*/ 62 h 82"/>
                <a:gd name="T14" fmla="*/ 34 w 92"/>
                <a:gd name="T15" fmla="*/ 50 h 82"/>
                <a:gd name="T16" fmla="*/ 33 w 92"/>
                <a:gd name="T17" fmla="*/ 44 h 82"/>
                <a:gd name="T18" fmla="*/ 7 w 92"/>
                <a:gd name="T19" fmla="*/ 15 h 82"/>
                <a:gd name="T20" fmla="*/ 3 w 92"/>
                <a:gd name="T21" fmla="*/ 1 h 82"/>
                <a:gd name="T22" fmla="*/ 20 w 92"/>
                <a:gd name="T23" fmla="*/ 13 h 82"/>
                <a:gd name="T24" fmla="*/ 26 w 92"/>
                <a:gd name="T25" fmla="*/ 19 h 82"/>
                <a:gd name="T26" fmla="*/ 42 w 92"/>
                <a:gd name="T27" fmla="*/ 39 h 82"/>
                <a:gd name="T28" fmla="*/ 49 w 92"/>
                <a:gd name="T29" fmla="*/ 38 h 82"/>
                <a:gd name="T30" fmla="*/ 64 w 92"/>
                <a:gd name="T31" fmla="*/ 19 h 82"/>
                <a:gd name="T32" fmla="*/ 79 w 92"/>
                <a:gd name="T33" fmla="*/ 4 h 82"/>
                <a:gd name="T34" fmla="*/ 90 w 92"/>
                <a:gd name="T3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82">
                  <a:moveTo>
                    <a:pt x="90" y="0"/>
                  </a:moveTo>
                  <a:cubicBezTo>
                    <a:pt x="88" y="3"/>
                    <a:pt x="92" y="7"/>
                    <a:pt x="88" y="10"/>
                  </a:cubicBezTo>
                  <a:cubicBezTo>
                    <a:pt x="83" y="21"/>
                    <a:pt x="76" y="30"/>
                    <a:pt x="67" y="38"/>
                  </a:cubicBezTo>
                  <a:cubicBezTo>
                    <a:pt x="60" y="45"/>
                    <a:pt x="57" y="51"/>
                    <a:pt x="60" y="61"/>
                  </a:cubicBezTo>
                  <a:cubicBezTo>
                    <a:pt x="57" y="68"/>
                    <a:pt x="53" y="73"/>
                    <a:pt x="47" y="78"/>
                  </a:cubicBezTo>
                  <a:cubicBezTo>
                    <a:pt x="45" y="78"/>
                    <a:pt x="45" y="82"/>
                    <a:pt x="43" y="79"/>
                  </a:cubicBezTo>
                  <a:cubicBezTo>
                    <a:pt x="41" y="72"/>
                    <a:pt x="33" y="69"/>
                    <a:pt x="31" y="62"/>
                  </a:cubicBezTo>
                  <a:cubicBezTo>
                    <a:pt x="30" y="57"/>
                    <a:pt x="33" y="54"/>
                    <a:pt x="34" y="50"/>
                  </a:cubicBezTo>
                  <a:cubicBezTo>
                    <a:pt x="36" y="47"/>
                    <a:pt x="34" y="46"/>
                    <a:pt x="33" y="44"/>
                  </a:cubicBezTo>
                  <a:cubicBezTo>
                    <a:pt x="23" y="35"/>
                    <a:pt x="14" y="26"/>
                    <a:pt x="7" y="15"/>
                  </a:cubicBezTo>
                  <a:cubicBezTo>
                    <a:pt x="4" y="11"/>
                    <a:pt x="0" y="7"/>
                    <a:pt x="3" y="1"/>
                  </a:cubicBezTo>
                  <a:cubicBezTo>
                    <a:pt x="12" y="1"/>
                    <a:pt x="15" y="9"/>
                    <a:pt x="20" y="13"/>
                  </a:cubicBezTo>
                  <a:cubicBezTo>
                    <a:pt x="23" y="15"/>
                    <a:pt x="24" y="17"/>
                    <a:pt x="26" y="19"/>
                  </a:cubicBezTo>
                  <a:cubicBezTo>
                    <a:pt x="30" y="27"/>
                    <a:pt x="35" y="33"/>
                    <a:pt x="42" y="39"/>
                  </a:cubicBezTo>
                  <a:cubicBezTo>
                    <a:pt x="45" y="41"/>
                    <a:pt x="47" y="40"/>
                    <a:pt x="49" y="38"/>
                  </a:cubicBezTo>
                  <a:cubicBezTo>
                    <a:pt x="55" y="33"/>
                    <a:pt x="59" y="26"/>
                    <a:pt x="64" y="19"/>
                  </a:cubicBezTo>
                  <a:cubicBezTo>
                    <a:pt x="69" y="14"/>
                    <a:pt x="74" y="9"/>
                    <a:pt x="79" y="4"/>
                  </a:cubicBezTo>
                  <a:cubicBezTo>
                    <a:pt x="82" y="1"/>
                    <a:pt x="86" y="0"/>
                    <a:pt x="90" y="0"/>
                  </a:cubicBezTo>
                  <a:close/>
                </a:path>
              </a:pathLst>
            </a:custGeom>
            <a:solidFill>
              <a:srgbClr val="E25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8" name="Freeform 65"/>
            <p:cNvSpPr>
              <a:spLocks/>
            </p:cNvSpPr>
            <p:nvPr userDrawn="1"/>
          </p:nvSpPr>
          <p:spPr bwMode="auto">
            <a:xfrm>
              <a:off x="15219363" y="1127125"/>
              <a:ext cx="104775" cy="125412"/>
            </a:xfrm>
            <a:custGeom>
              <a:avLst/>
              <a:gdLst>
                <a:gd name="T0" fmla="*/ 7 w 42"/>
                <a:gd name="T1" fmla="*/ 2 h 50"/>
                <a:gd name="T2" fmla="*/ 12 w 42"/>
                <a:gd name="T3" fmla="*/ 14 h 50"/>
                <a:gd name="T4" fmla="*/ 39 w 42"/>
                <a:gd name="T5" fmla="*/ 45 h 50"/>
                <a:gd name="T6" fmla="*/ 40 w 42"/>
                <a:gd name="T7" fmla="*/ 50 h 50"/>
                <a:gd name="T8" fmla="*/ 33 w 42"/>
                <a:gd name="T9" fmla="*/ 46 h 50"/>
                <a:gd name="T10" fmla="*/ 3 w 42"/>
                <a:gd name="T11" fmla="*/ 7 h 50"/>
                <a:gd name="T12" fmla="*/ 1 w 42"/>
                <a:gd name="T13" fmla="*/ 1 h 50"/>
                <a:gd name="T14" fmla="*/ 7 w 42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0">
                  <a:moveTo>
                    <a:pt x="7" y="2"/>
                  </a:moveTo>
                  <a:cubicBezTo>
                    <a:pt x="6" y="7"/>
                    <a:pt x="9" y="11"/>
                    <a:pt x="12" y="14"/>
                  </a:cubicBezTo>
                  <a:cubicBezTo>
                    <a:pt x="20" y="25"/>
                    <a:pt x="29" y="36"/>
                    <a:pt x="39" y="45"/>
                  </a:cubicBezTo>
                  <a:cubicBezTo>
                    <a:pt x="41" y="47"/>
                    <a:pt x="42" y="48"/>
                    <a:pt x="40" y="50"/>
                  </a:cubicBezTo>
                  <a:cubicBezTo>
                    <a:pt x="37" y="50"/>
                    <a:pt x="35" y="48"/>
                    <a:pt x="33" y="46"/>
                  </a:cubicBezTo>
                  <a:cubicBezTo>
                    <a:pt x="22" y="34"/>
                    <a:pt x="11" y="22"/>
                    <a:pt x="3" y="7"/>
                  </a:cubicBez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AD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7" name="Freeform 94"/>
            <p:cNvSpPr>
              <a:spLocks/>
            </p:cNvSpPr>
            <p:nvPr userDrawn="1"/>
          </p:nvSpPr>
          <p:spPr bwMode="auto">
            <a:xfrm>
              <a:off x="15219363" y="663575"/>
              <a:ext cx="254000" cy="388937"/>
            </a:xfrm>
            <a:custGeom>
              <a:avLst/>
              <a:gdLst>
                <a:gd name="T0" fmla="*/ 84 w 101"/>
                <a:gd name="T1" fmla="*/ 121 h 154"/>
                <a:gd name="T2" fmla="*/ 71 w 101"/>
                <a:gd name="T3" fmla="*/ 136 h 154"/>
                <a:gd name="T4" fmla="*/ 25 w 101"/>
                <a:gd name="T5" fmla="*/ 135 h 154"/>
                <a:gd name="T6" fmla="*/ 15 w 101"/>
                <a:gd name="T7" fmla="*/ 123 h 154"/>
                <a:gd name="T8" fmla="*/ 3 w 101"/>
                <a:gd name="T9" fmla="*/ 97 h 154"/>
                <a:gd name="T10" fmla="*/ 3 w 101"/>
                <a:gd name="T11" fmla="*/ 53 h 154"/>
                <a:gd name="T12" fmla="*/ 6 w 101"/>
                <a:gd name="T13" fmla="*/ 48 h 154"/>
                <a:gd name="T14" fmla="*/ 34 w 101"/>
                <a:gd name="T15" fmla="*/ 19 h 154"/>
                <a:gd name="T16" fmla="*/ 48 w 101"/>
                <a:gd name="T17" fmla="*/ 4 h 154"/>
                <a:gd name="T18" fmla="*/ 86 w 101"/>
                <a:gd name="T19" fmla="*/ 5 h 154"/>
                <a:gd name="T20" fmla="*/ 90 w 101"/>
                <a:gd name="T21" fmla="*/ 11 h 154"/>
                <a:gd name="T22" fmla="*/ 90 w 101"/>
                <a:gd name="T23" fmla="*/ 112 h 154"/>
                <a:gd name="T24" fmla="*/ 84 w 101"/>
                <a:gd name="T25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4">
                  <a:moveTo>
                    <a:pt x="84" y="121"/>
                  </a:moveTo>
                  <a:cubicBezTo>
                    <a:pt x="80" y="126"/>
                    <a:pt x="75" y="131"/>
                    <a:pt x="71" y="136"/>
                  </a:cubicBezTo>
                  <a:cubicBezTo>
                    <a:pt x="56" y="154"/>
                    <a:pt x="38" y="151"/>
                    <a:pt x="25" y="135"/>
                  </a:cubicBezTo>
                  <a:cubicBezTo>
                    <a:pt x="21" y="131"/>
                    <a:pt x="18" y="127"/>
                    <a:pt x="15" y="123"/>
                  </a:cubicBezTo>
                  <a:cubicBezTo>
                    <a:pt x="8" y="115"/>
                    <a:pt x="4" y="107"/>
                    <a:pt x="3" y="97"/>
                  </a:cubicBezTo>
                  <a:cubicBezTo>
                    <a:pt x="1" y="82"/>
                    <a:pt x="0" y="68"/>
                    <a:pt x="3" y="53"/>
                  </a:cubicBezTo>
                  <a:cubicBezTo>
                    <a:pt x="4" y="51"/>
                    <a:pt x="4" y="49"/>
                    <a:pt x="6" y="48"/>
                  </a:cubicBezTo>
                  <a:cubicBezTo>
                    <a:pt x="19" y="42"/>
                    <a:pt x="27" y="30"/>
                    <a:pt x="34" y="19"/>
                  </a:cubicBezTo>
                  <a:cubicBezTo>
                    <a:pt x="38" y="13"/>
                    <a:pt x="40" y="6"/>
                    <a:pt x="48" y="4"/>
                  </a:cubicBezTo>
                  <a:cubicBezTo>
                    <a:pt x="61" y="1"/>
                    <a:pt x="74" y="0"/>
                    <a:pt x="86" y="5"/>
                  </a:cubicBezTo>
                  <a:cubicBezTo>
                    <a:pt x="89" y="6"/>
                    <a:pt x="90" y="9"/>
                    <a:pt x="90" y="11"/>
                  </a:cubicBezTo>
                  <a:cubicBezTo>
                    <a:pt x="101" y="44"/>
                    <a:pt x="101" y="78"/>
                    <a:pt x="90" y="112"/>
                  </a:cubicBezTo>
                  <a:cubicBezTo>
                    <a:pt x="89" y="115"/>
                    <a:pt x="86" y="118"/>
                    <a:pt x="84" y="121"/>
                  </a:cubicBezTo>
                  <a:close/>
                </a:path>
              </a:pathLst>
            </a:custGeom>
            <a:solidFill>
              <a:srgbClr val="F0D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4" name="Freeform 101"/>
            <p:cNvSpPr>
              <a:spLocks/>
            </p:cNvSpPr>
            <p:nvPr userDrawn="1"/>
          </p:nvSpPr>
          <p:spPr bwMode="auto">
            <a:xfrm>
              <a:off x="15347950" y="1273175"/>
              <a:ext cx="111125" cy="60325"/>
            </a:xfrm>
            <a:custGeom>
              <a:avLst/>
              <a:gdLst>
                <a:gd name="T0" fmla="*/ 0 w 44"/>
                <a:gd name="T1" fmla="*/ 21 h 24"/>
                <a:gd name="T2" fmla="*/ 13 w 44"/>
                <a:gd name="T3" fmla="*/ 4 h 24"/>
                <a:gd name="T4" fmla="*/ 14 w 44"/>
                <a:gd name="T5" fmla="*/ 4 h 24"/>
                <a:gd name="T6" fmla="*/ 12 w 44"/>
                <a:gd name="T7" fmla="*/ 13 h 24"/>
                <a:gd name="T8" fmla="*/ 10 w 44"/>
                <a:gd name="T9" fmla="*/ 17 h 24"/>
                <a:gd name="T10" fmla="*/ 16 w 44"/>
                <a:gd name="T11" fmla="*/ 16 h 24"/>
                <a:gd name="T12" fmla="*/ 23 w 44"/>
                <a:gd name="T13" fmla="*/ 5 h 24"/>
                <a:gd name="T14" fmla="*/ 30 w 44"/>
                <a:gd name="T15" fmla="*/ 3 h 24"/>
                <a:gd name="T16" fmla="*/ 44 w 44"/>
                <a:gd name="T17" fmla="*/ 8 h 24"/>
                <a:gd name="T18" fmla="*/ 7 w 44"/>
                <a:gd name="T19" fmla="*/ 24 h 24"/>
                <a:gd name="T20" fmla="*/ 0 w 44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0" y="21"/>
                  </a:moveTo>
                  <a:cubicBezTo>
                    <a:pt x="3" y="15"/>
                    <a:pt x="8" y="10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7" y="8"/>
                    <a:pt x="12" y="10"/>
                    <a:pt x="12" y="13"/>
                  </a:cubicBezTo>
                  <a:cubicBezTo>
                    <a:pt x="11" y="14"/>
                    <a:pt x="8" y="15"/>
                    <a:pt x="10" y="17"/>
                  </a:cubicBezTo>
                  <a:cubicBezTo>
                    <a:pt x="12" y="19"/>
                    <a:pt x="15" y="18"/>
                    <a:pt x="16" y="16"/>
                  </a:cubicBezTo>
                  <a:cubicBezTo>
                    <a:pt x="19" y="13"/>
                    <a:pt x="21" y="9"/>
                    <a:pt x="23" y="5"/>
                  </a:cubicBezTo>
                  <a:cubicBezTo>
                    <a:pt x="24" y="1"/>
                    <a:pt x="26" y="0"/>
                    <a:pt x="30" y="3"/>
                  </a:cubicBezTo>
                  <a:cubicBezTo>
                    <a:pt x="34" y="7"/>
                    <a:pt x="40" y="4"/>
                    <a:pt x="44" y="8"/>
                  </a:cubicBezTo>
                  <a:cubicBezTo>
                    <a:pt x="34" y="19"/>
                    <a:pt x="22" y="23"/>
                    <a:pt x="7" y="24"/>
                  </a:cubicBezTo>
                  <a:cubicBezTo>
                    <a:pt x="5" y="24"/>
                    <a:pt x="2" y="23"/>
                    <a:pt x="0" y="21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38" name="Freeform 125"/>
            <p:cNvSpPr>
              <a:spLocks/>
            </p:cNvSpPr>
            <p:nvPr userDrawn="1"/>
          </p:nvSpPr>
          <p:spPr bwMode="auto">
            <a:xfrm>
              <a:off x="15225713" y="1144588"/>
              <a:ext cx="93663" cy="141287"/>
            </a:xfrm>
            <a:custGeom>
              <a:avLst/>
              <a:gdLst>
                <a:gd name="T0" fmla="*/ 0 w 37"/>
                <a:gd name="T1" fmla="*/ 0 h 56"/>
                <a:gd name="T2" fmla="*/ 37 w 37"/>
                <a:gd name="T3" fmla="*/ 43 h 56"/>
                <a:gd name="T4" fmla="*/ 32 w 37"/>
                <a:gd name="T5" fmla="*/ 56 h 56"/>
                <a:gd name="T6" fmla="*/ 16 w 37"/>
                <a:gd name="T7" fmla="*/ 34 h 56"/>
                <a:gd name="T8" fmla="*/ 0 w 3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cubicBezTo>
                    <a:pt x="11" y="15"/>
                    <a:pt x="23" y="30"/>
                    <a:pt x="37" y="43"/>
                  </a:cubicBezTo>
                  <a:cubicBezTo>
                    <a:pt x="35" y="48"/>
                    <a:pt x="33" y="52"/>
                    <a:pt x="32" y="56"/>
                  </a:cubicBezTo>
                  <a:cubicBezTo>
                    <a:pt x="24" y="51"/>
                    <a:pt x="20" y="42"/>
                    <a:pt x="16" y="34"/>
                  </a:cubicBezTo>
                  <a:cubicBezTo>
                    <a:pt x="10" y="23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E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0" name="Freeform 127"/>
            <p:cNvSpPr>
              <a:spLocks/>
            </p:cNvSpPr>
            <p:nvPr userDrawn="1"/>
          </p:nvSpPr>
          <p:spPr bwMode="auto">
            <a:xfrm>
              <a:off x="15367000" y="1154113"/>
              <a:ext cx="84138" cy="128587"/>
            </a:xfrm>
            <a:custGeom>
              <a:avLst/>
              <a:gdLst>
                <a:gd name="T0" fmla="*/ 6 w 33"/>
                <a:gd name="T1" fmla="*/ 51 h 51"/>
                <a:gd name="T2" fmla="*/ 5 w 33"/>
                <a:gd name="T3" fmla="*/ 51 h 51"/>
                <a:gd name="T4" fmla="*/ 8 w 33"/>
                <a:gd name="T5" fmla="*/ 30 h 51"/>
                <a:gd name="T6" fmla="*/ 33 w 33"/>
                <a:gd name="T7" fmla="*/ 0 h 51"/>
                <a:gd name="T8" fmla="*/ 20 w 33"/>
                <a:gd name="T9" fmla="*/ 29 h 51"/>
                <a:gd name="T10" fmla="*/ 6 w 3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1">
                  <a:moveTo>
                    <a:pt x="6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0" y="40"/>
                    <a:pt x="0" y="38"/>
                    <a:pt x="8" y="30"/>
                  </a:cubicBezTo>
                  <a:cubicBezTo>
                    <a:pt x="17" y="21"/>
                    <a:pt x="25" y="10"/>
                    <a:pt x="33" y="0"/>
                  </a:cubicBezTo>
                  <a:cubicBezTo>
                    <a:pt x="31" y="11"/>
                    <a:pt x="25" y="19"/>
                    <a:pt x="20" y="29"/>
                  </a:cubicBezTo>
                  <a:cubicBezTo>
                    <a:pt x="16" y="36"/>
                    <a:pt x="11" y="43"/>
                    <a:pt x="6" y="51"/>
                  </a:cubicBezTo>
                  <a:close/>
                </a:path>
              </a:pathLst>
            </a:custGeom>
            <a:solidFill>
              <a:srgbClr val="DF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28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383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>
          <a:xfrm>
            <a:off x="0" y="1"/>
            <a:ext cx="24384000" cy="137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2646" r="1258" b="4174"/>
          <a:stretch/>
        </p:blipFill>
        <p:spPr>
          <a:xfrm>
            <a:off x="0" y="-1"/>
            <a:ext cx="24393380" cy="137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1140" r="-115" b="19835"/>
          <a:stretch/>
        </p:blipFill>
        <p:spPr>
          <a:xfrm>
            <a:off x="-1" y="0"/>
            <a:ext cx="2438400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0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4575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4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D1F28B-3B5B-B64E-B7B5-231EC21F9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7E08387A-529A-CB42-A4EF-BC0CAC5B45B9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782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9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413" y="529149"/>
            <a:ext cx="23234582" cy="5817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717055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256933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2796811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8336687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09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10040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rgbClr val="473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7" y="11663044"/>
            <a:ext cx="6387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https://www.plantillaspower-point.com/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9754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15F0D7-3D1E-604A-8F96-2F394D01FF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B9AF0925-8106-4940-8E5F-C5341D3D11C7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2AC7D35-E33A-254A-90FD-4423357F2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7ADC55D-C03A-E14C-9788-0E97215DF46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CFFA1D7-1F06-F843-AE7D-9C07A8B874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49BC879-9405-114E-8245-5543C6D9851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4C837CB-2703-2043-B15F-253D54E811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7AF901E-C77C-A248-B411-3E090D2639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EF18A10-15C2-F048-9FA8-5E20729BD57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339AFB4-6D48-3947-8B8B-CADDF32111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F76184BF-AC27-1942-BE6E-895523372C6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F6694EF-E974-A942-B7E3-F710E3A381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335D8EC-CC97-3B4D-AA5F-A72367D7E3E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1A57784-7E7B-8748-BD32-B86FE9657A1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A6AB9F3-7873-0D47-AD97-B4FEC3F238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EB2EE4-C264-6248-AA31-6B5D88F7162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FB9D20F1-A3AE-5940-BFDB-0B570EC1C05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931C59F5-E3E6-F844-82C3-B53DB57CAD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6EEEE97-4F75-4348-A6DE-9FE5E1BD2A2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8507A845-C9D2-8B45-B6A6-61866CE878B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5709C64F-F41D-1E41-BF73-BC2C3900B89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0141023-19AE-2B41-A2A1-555156EB55B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5277ADF-7D60-CF4C-931A-EDE7DBFAEA2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9F3F2201-1663-E741-9A4E-9B45F0F2924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197049DB-484C-AA4E-9C0B-D4B0B1ED60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C29B0FFC-00BC-E745-8C6C-B51A84DB6E55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4468533-0CD9-B046-BE5F-E40CAE01F0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824A02B-E8F9-2743-8997-FDCF48BFB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80D0BE8-461C-2842-BCB2-161F29E62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170876D-EF58-0842-BEAB-C5A3B3809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C1E2B4-650B-154E-8A87-FECF1E7DA1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4B28952-8D96-1E4D-BE40-80EA02AC47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D4A51E7-EBAD-FD48-99B5-B3478D5C81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861D510-BC3A-A64C-AC91-D78EDAF1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98CDA4D-27D5-F74F-BFC2-C0B31FEC31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F5896B8-9260-254B-9384-EBCE9DF59C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9BBE37E-0E5E-8B48-A8EC-A4CE01B9A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A401301-4176-DB4A-AA9B-272A4CDD01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0773AA5-9FB8-3F40-BE0D-1D228B49FF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E280899-3696-BE45-8160-65EB1BED66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5FFA4BB-FFAB-544A-893F-CCD3E14237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78E33AA-6947-924B-9510-5198CBACEB7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D69DF5E-8432-2142-B05B-97F29942749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D5FEFF-6B96-BF4A-A26E-C52946F6A3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167363AB-DCA0-7644-8F2C-DDC90104F5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352B3AC0-BD98-954C-8F39-78A708816C2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323FBD9-0B49-864C-BCF9-6C3DC7C958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5741964-03F1-7644-B45B-6C2384AEF37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07CAA6C-216F-044E-BFD7-514768ACEC5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96DE5EF-6AB5-D449-B7FE-3B701A3B0F5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15197FF6-52B0-E74A-BBB8-34E21B1B809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C5D293E5-E72D-C04A-9C0F-90CDB643191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CFA732A3-9ADB-E947-BB80-DBA19DA193F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30B3F90A-7574-D941-8855-AAFB1263EBC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D05DD81-B307-5D42-8027-7D90CD73B4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1D1031C-D66A-5443-92B2-37B18001C0F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9E3CF239-E26E-0C4F-B7D4-46A06E1C7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A1BE37E2-B8E8-BC46-BB53-0E40B61F8D9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5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86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693966" y="277780"/>
            <a:ext cx="1168400" cy="1406524"/>
          </a:xfrm>
          <a:custGeom>
            <a:avLst/>
            <a:gdLst>
              <a:gd name="T0" fmla="*/ 44 w 155"/>
              <a:gd name="T1" fmla="*/ 179 h 187"/>
              <a:gd name="T2" fmla="*/ 35 w 155"/>
              <a:gd name="T3" fmla="*/ 187 h 187"/>
              <a:gd name="T4" fmla="*/ 29 w 155"/>
              <a:gd name="T5" fmla="*/ 179 h 187"/>
              <a:gd name="T6" fmla="*/ 24 w 155"/>
              <a:gd name="T7" fmla="*/ 177 h 187"/>
              <a:gd name="T8" fmla="*/ 21 w 155"/>
              <a:gd name="T9" fmla="*/ 174 h 187"/>
              <a:gd name="T10" fmla="*/ 7 w 155"/>
              <a:gd name="T11" fmla="*/ 133 h 187"/>
              <a:gd name="T12" fmla="*/ 1 w 155"/>
              <a:gd name="T13" fmla="*/ 89 h 187"/>
              <a:gd name="T14" fmla="*/ 61 w 155"/>
              <a:gd name="T15" fmla="*/ 2 h 187"/>
              <a:gd name="T16" fmla="*/ 88 w 155"/>
              <a:gd name="T17" fmla="*/ 6 h 187"/>
              <a:gd name="T18" fmla="*/ 94 w 155"/>
              <a:gd name="T19" fmla="*/ 5 h 187"/>
              <a:gd name="T20" fmla="*/ 104 w 155"/>
              <a:gd name="T21" fmla="*/ 3 h 187"/>
              <a:gd name="T22" fmla="*/ 132 w 155"/>
              <a:gd name="T23" fmla="*/ 23 h 187"/>
              <a:gd name="T24" fmla="*/ 141 w 155"/>
              <a:gd name="T25" fmla="*/ 38 h 187"/>
              <a:gd name="T26" fmla="*/ 154 w 155"/>
              <a:gd name="T27" fmla="*/ 88 h 187"/>
              <a:gd name="T28" fmla="*/ 148 w 155"/>
              <a:gd name="T29" fmla="*/ 130 h 187"/>
              <a:gd name="T30" fmla="*/ 130 w 155"/>
              <a:gd name="T31" fmla="*/ 170 h 187"/>
              <a:gd name="T32" fmla="*/ 124 w 155"/>
              <a:gd name="T33" fmla="*/ 169 h 187"/>
              <a:gd name="T34" fmla="*/ 115 w 155"/>
              <a:gd name="T35" fmla="*/ 178 h 187"/>
              <a:gd name="T36" fmla="*/ 111 w 155"/>
              <a:gd name="T37" fmla="*/ 174 h 187"/>
              <a:gd name="T38" fmla="*/ 112 w 155"/>
              <a:gd name="T39" fmla="*/ 163 h 187"/>
              <a:gd name="T40" fmla="*/ 119 w 155"/>
              <a:gd name="T41" fmla="*/ 57 h 187"/>
              <a:gd name="T42" fmla="*/ 105 w 155"/>
              <a:gd name="T43" fmla="*/ 45 h 187"/>
              <a:gd name="T44" fmla="*/ 94 w 155"/>
              <a:gd name="T45" fmla="*/ 45 h 187"/>
              <a:gd name="T46" fmla="*/ 64 w 155"/>
              <a:gd name="T47" fmla="*/ 62 h 187"/>
              <a:gd name="T48" fmla="*/ 40 w 155"/>
              <a:gd name="T49" fmla="*/ 88 h 187"/>
              <a:gd name="T50" fmla="*/ 33 w 155"/>
              <a:gd name="T51" fmla="*/ 100 h 187"/>
              <a:gd name="T52" fmla="*/ 44 w 155"/>
              <a:gd name="T53" fmla="*/ 163 h 187"/>
              <a:gd name="T54" fmla="*/ 45 w 155"/>
              <a:gd name="T55" fmla="*/ 165 h 187"/>
              <a:gd name="T56" fmla="*/ 44 w 155"/>
              <a:gd name="T57" fmla="*/ 17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5" h="187">
                <a:moveTo>
                  <a:pt x="44" y="179"/>
                </a:moveTo>
                <a:cubicBezTo>
                  <a:pt x="39" y="180"/>
                  <a:pt x="35" y="180"/>
                  <a:pt x="35" y="187"/>
                </a:cubicBezTo>
                <a:cubicBezTo>
                  <a:pt x="32" y="184"/>
                  <a:pt x="31" y="181"/>
                  <a:pt x="29" y="179"/>
                </a:cubicBezTo>
                <a:cubicBezTo>
                  <a:pt x="28" y="178"/>
                  <a:pt x="29" y="170"/>
                  <a:pt x="24" y="177"/>
                </a:cubicBezTo>
                <a:cubicBezTo>
                  <a:pt x="24" y="179"/>
                  <a:pt x="22" y="175"/>
                  <a:pt x="21" y="174"/>
                </a:cubicBezTo>
                <a:cubicBezTo>
                  <a:pt x="14" y="161"/>
                  <a:pt x="11" y="147"/>
                  <a:pt x="7" y="133"/>
                </a:cubicBezTo>
                <a:cubicBezTo>
                  <a:pt x="4" y="119"/>
                  <a:pt x="1" y="104"/>
                  <a:pt x="1" y="89"/>
                </a:cubicBezTo>
                <a:cubicBezTo>
                  <a:pt x="0" y="48"/>
                  <a:pt x="22" y="13"/>
                  <a:pt x="61" y="2"/>
                </a:cubicBezTo>
                <a:cubicBezTo>
                  <a:pt x="70" y="0"/>
                  <a:pt x="80" y="0"/>
                  <a:pt x="88" y="6"/>
                </a:cubicBezTo>
                <a:cubicBezTo>
                  <a:pt x="91" y="7"/>
                  <a:pt x="92" y="6"/>
                  <a:pt x="94" y="5"/>
                </a:cubicBezTo>
                <a:cubicBezTo>
                  <a:pt x="97" y="2"/>
                  <a:pt x="100" y="2"/>
                  <a:pt x="104" y="3"/>
                </a:cubicBezTo>
                <a:cubicBezTo>
                  <a:pt x="116" y="7"/>
                  <a:pt x="125" y="13"/>
                  <a:pt x="132" y="23"/>
                </a:cubicBezTo>
                <a:cubicBezTo>
                  <a:pt x="135" y="28"/>
                  <a:pt x="138" y="33"/>
                  <a:pt x="141" y="38"/>
                </a:cubicBezTo>
                <a:cubicBezTo>
                  <a:pt x="151" y="53"/>
                  <a:pt x="155" y="70"/>
                  <a:pt x="154" y="88"/>
                </a:cubicBezTo>
                <a:cubicBezTo>
                  <a:pt x="152" y="102"/>
                  <a:pt x="155" y="116"/>
                  <a:pt x="148" y="130"/>
                </a:cubicBezTo>
                <a:cubicBezTo>
                  <a:pt x="142" y="143"/>
                  <a:pt x="138" y="157"/>
                  <a:pt x="130" y="170"/>
                </a:cubicBezTo>
                <a:cubicBezTo>
                  <a:pt x="128" y="165"/>
                  <a:pt x="126" y="165"/>
                  <a:pt x="124" y="169"/>
                </a:cubicBezTo>
                <a:cubicBezTo>
                  <a:pt x="121" y="172"/>
                  <a:pt x="118" y="175"/>
                  <a:pt x="115" y="178"/>
                </a:cubicBezTo>
                <a:cubicBezTo>
                  <a:pt x="112" y="179"/>
                  <a:pt x="111" y="177"/>
                  <a:pt x="111" y="174"/>
                </a:cubicBezTo>
                <a:cubicBezTo>
                  <a:pt x="110" y="170"/>
                  <a:pt x="110" y="166"/>
                  <a:pt x="112" y="163"/>
                </a:cubicBezTo>
                <a:cubicBezTo>
                  <a:pt x="129" y="128"/>
                  <a:pt x="129" y="93"/>
                  <a:pt x="119" y="57"/>
                </a:cubicBezTo>
                <a:cubicBezTo>
                  <a:pt x="117" y="49"/>
                  <a:pt x="111" y="47"/>
                  <a:pt x="105" y="45"/>
                </a:cubicBezTo>
                <a:cubicBezTo>
                  <a:pt x="101" y="45"/>
                  <a:pt x="98" y="45"/>
                  <a:pt x="94" y="45"/>
                </a:cubicBezTo>
                <a:cubicBezTo>
                  <a:pt x="80" y="44"/>
                  <a:pt x="70" y="49"/>
                  <a:pt x="64" y="62"/>
                </a:cubicBezTo>
                <a:cubicBezTo>
                  <a:pt x="59" y="73"/>
                  <a:pt x="50" y="82"/>
                  <a:pt x="40" y="88"/>
                </a:cubicBezTo>
                <a:cubicBezTo>
                  <a:pt x="35" y="91"/>
                  <a:pt x="34" y="95"/>
                  <a:pt x="33" y="100"/>
                </a:cubicBezTo>
                <a:cubicBezTo>
                  <a:pt x="32" y="122"/>
                  <a:pt x="31" y="144"/>
                  <a:pt x="44" y="163"/>
                </a:cubicBezTo>
                <a:cubicBezTo>
                  <a:pt x="45" y="164"/>
                  <a:pt x="45" y="164"/>
                  <a:pt x="45" y="165"/>
                </a:cubicBezTo>
                <a:cubicBezTo>
                  <a:pt x="46" y="170"/>
                  <a:pt x="47" y="175"/>
                  <a:pt x="44" y="179"/>
                </a:cubicBezTo>
                <a:close/>
              </a:path>
            </a:pathLst>
          </a:custGeom>
          <a:solidFill>
            <a:srgbClr val="65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01867" y="1776381"/>
            <a:ext cx="1774826" cy="857250"/>
          </a:xfrm>
          <a:custGeom>
            <a:avLst/>
            <a:gdLst>
              <a:gd name="T0" fmla="*/ 229 w 236"/>
              <a:gd name="T1" fmla="*/ 37 h 114"/>
              <a:gd name="T2" fmla="*/ 197 w 236"/>
              <a:gd name="T3" fmla="*/ 97 h 114"/>
              <a:gd name="T4" fmla="*/ 108 w 236"/>
              <a:gd name="T5" fmla="*/ 113 h 114"/>
              <a:gd name="T6" fmla="*/ 41 w 236"/>
              <a:gd name="T7" fmla="*/ 99 h 114"/>
              <a:gd name="T8" fmla="*/ 21 w 236"/>
              <a:gd name="T9" fmla="*/ 86 h 114"/>
              <a:gd name="T10" fmla="*/ 5 w 236"/>
              <a:gd name="T11" fmla="*/ 37 h 114"/>
              <a:gd name="T12" fmla="*/ 51 w 236"/>
              <a:gd name="T13" fmla="*/ 1 h 114"/>
              <a:gd name="T14" fmla="*/ 52 w 236"/>
              <a:gd name="T15" fmla="*/ 8 h 114"/>
              <a:gd name="T16" fmla="*/ 38 w 236"/>
              <a:gd name="T17" fmla="*/ 45 h 114"/>
              <a:gd name="T18" fmla="*/ 49 w 236"/>
              <a:gd name="T19" fmla="*/ 56 h 114"/>
              <a:gd name="T20" fmla="*/ 62 w 236"/>
              <a:gd name="T21" fmla="*/ 55 h 114"/>
              <a:gd name="T22" fmla="*/ 66 w 236"/>
              <a:gd name="T23" fmla="*/ 62 h 114"/>
              <a:gd name="T24" fmla="*/ 58 w 236"/>
              <a:gd name="T25" fmla="*/ 71 h 114"/>
              <a:gd name="T26" fmla="*/ 57 w 236"/>
              <a:gd name="T27" fmla="*/ 79 h 114"/>
              <a:gd name="T28" fmla="*/ 113 w 236"/>
              <a:gd name="T29" fmla="*/ 105 h 114"/>
              <a:gd name="T30" fmla="*/ 120 w 236"/>
              <a:gd name="T31" fmla="*/ 104 h 114"/>
              <a:gd name="T32" fmla="*/ 152 w 236"/>
              <a:gd name="T33" fmla="*/ 98 h 114"/>
              <a:gd name="T34" fmla="*/ 162 w 236"/>
              <a:gd name="T35" fmla="*/ 90 h 114"/>
              <a:gd name="T36" fmla="*/ 176 w 236"/>
              <a:gd name="T37" fmla="*/ 79 h 114"/>
              <a:gd name="T38" fmla="*/ 176 w 236"/>
              <a:gd name="T39" fmla="*/ 71 h 114"/>
              <a:gd name="T40" fmla="*/ 168 w 236"/>
              <a:gd name="T41" fmla="*/ 63 h 114"/>
              <a:gd name="T42" fmla="*/ 172 w 236"/>
              <a:gd name="T43" fmla="*/ 55 h 114"/>
              <a:gd name="T44" fmla="*/ 185 w 236"/>
              <a:gd name="T45" fmla="*/ 56 h 114"/>
              <a:gd name="T46" fmla="*/ 195 w 236"/>
              <a:gd name="T47" fmla="*/ 47 h 114"/>
              <a:gd name="T48" fmla="*/ 181 w 236"/>
              <a:gd name="T49" fmla="*/ 9 h 114"/>
              <a:gd name="T50" fmla="*/ 180 w 236"/>
              <a:gd name="T51" fmla="*/ 0 h 114"/>
              <a:gd name="T52" fmla="*/ 217 w 236"/>
              <a:gd name="T53" fmla="*/ 21 h 114"/>
              <a:gd name="T54" fmla="*/ 229 w 236"/>
              <a:gd name="T55" fmla="*/ 3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6" h="114">
                <a:moveTo>
                  <a:pt x="229" y="37"/>
                </a:moveTo>
                <a:cubicBezTo>
                  <a:pt x="236" y="63"/>
                  <a:pt x="225" y="84"/>
                  <a:pt x="197" y="97"/>
                </a:cubicBezTo>
                <a:cubicBezTo>
                  <a:pt x="168" y="110"/>
                  <a:pt x="139" y="114"/>
                  <a:pt x="108" y="113"/>
                </a:cubicBezTo>
                <a:cubicBezTo>
                  <a:pt x="85" y="112"/>
                  <a:pt x="62" y="108"/>
                  <a:pt x="41" y="99"/>
                </a:cubicBezTo>
                <a:cubicBezTo>
                  <a:pt x="34" y="95"/>
                  <a:pt x="27" y="91"/>
                  <a:pt x="21" y="86"/>
                </a:cubicBezTo>
                <a:cubicBezTo>
                  <a:pt x="4" y="73"/>
                  <a:pt x="0" y="56"/>
                  <a:pt x="5" y="37"/>
                </a:cubicBezTo>
                <a:cubicBezTo>
                  <a:pt x="15" y="18"/>
                  <a:pt x="32" y="8"/>
                  <a:pt x="51" y="1"/>
                </a:cubicBezTo>
                <a:cubicBezTo>
                  <a:pt x="54" y="4"/>
                  <a:pt x="54" y="4"/>
                  <a:pt x="52" y="8"/>
                </a:cubicBezTo>
                <a:cubicBezTo>
                  <a:pt x="46" y="20"/>
                  <a:pt x="41" y="32"/>
                  <a:pt x="38" y="45"/>
                </a:cubicBezTo>
                <a:cubicBezTo>
                  <a:pt x="35" y="57"/>
                  <a:pt x="37" y="59"/>
                  <a:pt x="49" y="56"/>
                </a:cubicBezTo>
                <a:cubicBezTo>
                  <a:pt x="54" y="56"/>
                  <a:pt x="58" y="54"/>
                  <a:pt x="62" y="55"/>
                </a:cubicBezTo>
                <a:cubicBezTo>
                  <a:pt x="68" y="55"/>
                  <a:pt x="69" y="57"/>
                  <a:pt x="66" y="62"/>
                </a:cubicBezTo>
                <a:cubicBezTo>
                  <a:pt x="64" y="65"/>
                  <a:pt x="60" y="68"/>
                  <a:pt x="58" y="71"/>
                </a:cubicBezTo>
                <a:cubicBezTo>
                  <a:pt x="55" y="74"/>
                  <a:pt x="54" y="77"/>
                  <a:pt x="57" y="79"/>
                </a:cubicBezTo>
                <a:cubicBezTo>
                  <a:pt x="74" y="93"/>
                  <a:pt x="90" y="108"/>
                  <a:pt x="113" y="105"/>
                </a:cubicBezTo>
                <a:cubicBezTo>
                  <a:pt x="116" y="105"/>
                  <a:pt x="118" y="103"/>
                  <a:pt x="120" y="104"/>
                </a:cubicBezTo>
                <a:cubicBezTo>
                  <a:pt x="132" y="107"/>
                  <a:pt x="142" y="104"/>
                  <a:pt x="152" y="98"/>
                </a:cubicBezTo>
                <a:cubicBezTo>
                  <a:pt x="156" y="96"/>
                  <a:pt x="159" y="93"/>
                  <a:pt x="162" y="90"/>
                </a:cubicBezTo>
                <a:cubicBezTo>
                  <a:pt x="167" y="87"/>
                  <a:pt x="172" y="84"/>
                  <a:pt x="176" y="79"/>
                </a:cubicBezTo>
                <a:cubicBezTo>
                  <a:pt x="178" y="77"/>
                  <a:pt x="179" y="74"/>
                  <a:pt x="176" y="71"/>
                </a:cubicBezTo>
                <a:cubicBezTo>
                  <a:pt x="173" y="69"/>
                  <a:pt x="170" y="66"/>
                  <a:pt x="168" y="63"/>
                </a:cubicBezTo>
                <a:cubicBezTo>
                  <a:pt x="165" y="58"/>
                  <a:pt x="166" y="55"/>
                  <a:pt x="172" y="55"/>
                </a:cubicBezTo>
                <a:cubicBezTo>
                  <a:pt x="177" y="54"/>
                  <a:pt x="181" y="55"/>
                  <a:pt x="185" y="56"/>
                </a:cubicBezTo>
                <a:cubicBezTo>
                  <a:pt x="195" y="59"/>
                  <a:pt x="197" y="57"/>
                  <a:pt x="195" y="47"/>
                </a:cubicBezTo>
                <a:cubicBezTo>
                  <a:pt x="193" y="34"/>
                  <a:pt x="188" y="21"/>
                  <a:pt x="181" y="9"/>
                </a:cubicBezTo>
                <a:cubicBezTo>
                  <a:pt x="180" y="6"/>
                  <a:pt x="177" y="3"/>
                  <a:pt x="180" y="0"/>
                </a:cubicBezTo>
                <a:cubicBezTo>
                  <a:pt x="193" y="5"/>
                  <a:pt x="206" y="11"/>
                  <a:pt x="217" y="21"/>
                </a:cubicBezTo>
                <a:cubicBezTo>
                  <a:pt x="222" y="25"/>
                  <a:pt x="226" y="31"/>
                  <a:pt x="229" y="37"/>
                </a:cubicBezTo>
                <a:close/>
              </a:path>
            </a:pathLst>
          </a:custGeom>
          <a:solidFill>
            <a:srgbClr val="333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973367" y="1490630"/>
            <a:ext cx="615950" cy="796924"/>
          </a:xfrm>
          <a:custGeom>
            <a:avLst/>
            <a:gdLst>
              <a:gd name="T0" fmla="*/ 7 w 82"/>
              <a:gd name="T1" fmla="*/ 18 h 106"/>
              <a:gd name="T2" fmla="*/ 7 w 82"/>
              <a:gd name="T3" fmla="*/ 3 h 106"/>
              <a:gd name="T4" fmla="*/ 17 w 82"/>
              <a:gd name="T5" fmla="*/ 12 h 106"/>
              <a:gd name="T6" fmla="*/ 34 w 82"/>
              <a:gd name="T7" fmla="*/ 26 h 106"/>
              <a:gd name="T8" fmla="*/ 59 w 82"/>
              <a:gd name="T9" fmla="*/ 18 h 106"/>
              <a:gd name="T10" fmla="*/ 71 w 82"/>
              <a:gd name="T11" fmla="*/ 4 h 106"/>
              <a:gd name="T12" fmla="*/ 76 w 82"/>
              <a:gd name="T13" fmla="*/ 2 h 106"/>
              <a:gd name="T14" fmla="*/ 78 w 82"/>
              <a:gd name="T15" fmla="*/ 17 h 106"/>
              <a:gd name="T16" fmla="*/ 76 w 82"/>
              <a:gd name="T17" fmla="*/ 25 h 106"/>
              <a:gd name="T18" fmla="*/ 68 w 82"/>
              <a:gd name="T19" fmla="*/ 65 h 106"/>
              <a:gd name="T20" fmla="*/ 45 w 82"/>
              <a:gd name="T21" fmla="*/ 97 h 106"/>
              <a:gd name="T22" fmla="*/ 60 w 82"/>
              <a:gd name="T23" fmla="*/ 83 h 106"/>
              <a:gd name="T24" fmla="*/ 43 w 82"/>
              <a:gd name="T25" fmla="*/ 105 h 106"/>
              <a:gd name="T26" fmla="*/ 38 w 82"/>
              <a:gd name="T27" fmla="*/ 105 h 106"/>
              <a:gd name="T28" fmla="*/ 22 w 82"/>
              <a:gd name="T29" fmla="*/ 86 h 106"/>
              <a:gd name="T30" fmla="*/ 22 w 82"/>
              <a:gd name="T31" fmla="*/ 83 h 106"/>
              <a:gd name="T32" fmla="*/ 34 w 82"/>
              <a:gd name="T33" fmla="*/ 92 h 106"/>
              <a:gd name="T34" fmla="*/ 13 w 82"/>
              <a:gd name="T35" fmla="*/ 63 h 106"/>
              <a:gd name="T36" fmla="*/ 6 w 82"/>
              <a:gd name="T37" fmla="*/ 24 h 106"/>
              <a:gd name="T38" fmla="*/ 7 w 82"/>
              <a:gd name="T39" fmla="*/ 1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06">
                <a:moveTo>
                  <a:pt x="7" y="18"/>
                </a:moveTo>
                <a:cubicBezTo>
                  <a:pt x="7" y="13"/>
                  <a:pt x="7" y="8"/>
                  <a:pt x="7" y="3"/>
                </a:cubicBezTo>
                <a:cubicBezTo>
                  <a:pt x="12" y="4"/>
                  <a:pt x="14" y="9"/>
                  <a:pt x="17" y="12"/>
                </a:cubicBezTo>
                <a:cubicBezTo>
                  <a:pt x="22" y="18"/>
                  <a:pt x="27" y="23"/>
                  <a:pt x="34" y="26"/>
                </a:cubicBezTo>
                <a:cubicBezTo>
                  <a:pt x="44" y="29"/>
                  <a:pt x="52" y="25"/>
                  <a:pt x="59" y="18"/>
                </a:cubicBezTo>
                <a:cubicBezTo>
                  <a:pt x="63" y="14"/>
                  <a:pt x="68" y="9"/>
                  <a:pt x="71" y="4"/>
                </a:cubicBezTo>
                <a:cubicBezTo>
                  <a:pt x="73" y="3"/>
                  <a:pt x="74" y="0"/>
                  <a:pt x="76" y="2"/>
                </a:cubicBezTo>
                <a:cubicBezTo>
                  <a:pt x="76" y="7"/>
                  <a:pt x="72" y="13"/>
                  <a:pt x="78" y="17"/>
                </a:cubicBezTo>
                <a:cubicBezTo>
                  <a:pt x="75" y="20"/>
                  <a:pt x="75" y="22"/>
                  <a:pt x="76" y="25"/>
                </a:cubicBezTo>
                <a:cubicBezTo>
                  <a:pt x="82" y="40"/>
                  <a:pt x="76" y="53"/>
                  <a:pt x="68" y="65"/>
                </a:cubicBezTo>
                <a:cubicBezTo>
                  <a:pt x="61" y="76"/>
                  <a:pt x="53" y="86"/>
                  <a:pt x="45" y="97"/>
                </a:cubicBezTo>
                <a:cubicBezTo>
                  <a:pt x="52" y="94"/>
                  <a:pt x="54" y="86"/>
                  <a:pt x="60" y="83"/>
                </a:cubicBezTo>
                <a:cubicBezTo>
                  <a:pt x="60" y="90"/>
                  <a:pt x="49" y="104"/>
                  <a:pt x="43" y="105"/>
                </a:cubicBezTo>
                <a:cubicBezTo>
                  <a:pt x="41" y="106"/>
                  <a:pt x="39" y="106"/>
                  <a:pt x="38" y="105"/>
                </a:cubicBezTo>
                <a:cubicBezTo>
                  <a:pt x="31" y="100"/>
                  <a:pt x="25" y="94"/>
                  <a:pt x="22" y="86"/>
                </a:cubicBezTo>
                <a:cubicBezTo>
                  <a:pt x="21" y="85"/>
                  <a:pt x="22" y="84"/>
                  <a:pt x="22" y="83"/>
                </a:cubicBezTo>
                <a:cubicBezTo>
                  <a:pt x="27" y="85"/>
                  <a:pt x="28" y="90"/>
                  <a:pt x="34" y="92"/>
                </a:cubicBezTo>
                <a:cubicBezTo>
                  <a:pt x="26" y="82"/>
                  <a:pt x="19" y="73"/>
                  <a:pt x="13" y="63"/>
                </a:cubicBezTo>
                <a:cubicBezTo>
                  <a:pt x="6" y="51"/>
                  <a:pt x="0" y="39"/>
                  <a:pt x="6" y="24"/>
                </a:cubicBezTo>
                <a:cubicBezTo>
                  <a:pt x="7" y="22"/>
                  <a:pt x="7" y="20"/>
                  <a:pt x="7" y="18"/>
                </a:cubicBezTo>
                <a:close/>
              </a:path>
            </a:pathLst>
          </a:custGeom>
          <a:solidFill>
            <a:srgbClr val="E2AE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665392" y="1662081"/>
            <a:ext cx="609600" cy="933450"/>
          </a:xfrm>
          <a:custGeom>
            <a:avLst/>
            <a:gdLst>
              <a:gd name="T0" fmla="*/ 80 w 81"/>
              <a:gd name="T1" fmla="*/ 121 h 124"/>
              <a:gd name="T2" fmla="*/ 51 w 81"/>
              <a:gd name="T3" fmla="*/ 117 h 124"/>
              <a:gd name="T4" fmla="*/ 22 w 81"/>
              <a:gd name="T5" fmla="*/ 97 h 124"/>
              <a:gd name="T6" fmla="*/ 22 w 81"/>
              <a:gd name="T7" fmla="*/ 84 h 124"/>
              <a:gd name="T8" fmla="*/ 27 w 81"/>
              <a:gd name="T9" fmla="*/ 79 h 124"/>
              <a:gd name="T10" fmla="*/ 31 w 81"/>
              <a:gd name="T11" fmla="*/ 72 h 124"/>
              <a:gd name="T12" fmla="*/ 23 w 81"/>
              <a:gd name="T13" fmla="*/ 72 h 124"/>
              <a:gd name="T14" fmla="*/ 5 w 81"/>
              <a:gd name="T15" fmla="*/ 74 h 124"/>
              <a:gd name="T16" fmla="*/ 0 w 81"/>
              <a:gd name="T17" fmla="*/ 69 h 124"/>
              <a:gd name="T18" fmla="*/ 9 w 81"/>
              <a:gd name="T19" fmla="*/ 35 h 124"/>
              <a:gd name="T20" fmla="*/ 17 w 81"/>
              <a:gd name="T21" fmla="*/ 21 h 124"/>
              <a:gd name="T22" fmla="*/ 16 w 81"/>
              <a:gd name="T23" fmla="*/ 16 h 124"/>
              <a:gd name="T24" fmla="*/ 27 w 81"/>
              <a:gd name="T25" fmla="*/ 5 h 124"/>
              <a:gd name="T26" fmla="*/ 34 w 81"/>
              <a:gd name="T27" fmla="*/ 1 h 124"/>
              <a:gd name="T28" fmla="*/ 17 w 81"/>
              <a:gd name="T29" fmla="*/ 46 h 124"/>
              <a:gd name="T30" fmla="*/ 34 w 81"/>
              <a:gd name="T31" fmla="*/ 41 h 124"/>
              <a:gd name="T32" fmla="*/ 38 w 81"/>
              <a:gd name="T33" fmla="*/ 48 h 124"/>
              <a:gd name="T34" fmla="*/ 69 w 81"/>
              <a:gd name="T35" fmla="*/ 103 h 124"/>
              <a:gd name="T36" fmla="*/ 78 w 81"/>
              <a:gd name="T37" fmla="*/ 114 h 124"/>
              <a:gd name="T38" fmla="*/ 80 w 81"/>
              <a:gd name="T39" fmla="*/ 12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124">
                <a:moveTo>
                  <a:pt x="80" y="121"/>
                </a:moveTo>
                <a:cubicBezTo>
                  <a:pt x="70" y="124"/>
                  <a:pt x="59" y="122"/>
                  <a:pt x="51" y="117"/>
                </a:cubicBezTo>
                <a:cubicBezTo>
                  <a:pt x="40" y="112"/>
                  <a:pt x="31" y="105"/>
                  <a:pt x="22" y="97"/>
                </a:cubicBezTo>
                <a:cubicBezTo>
                  <a:pt x="17" y="92"/>
                  <a:pt x="17" y="88"/>
                  <a:pt x="22" y="84"/>
                </a:cubicBezTo>
                <a:cubicBezTo>
                  <a:pt x="24" y="82"/>
                  <a:pt x="25" y="81"/>
                  <a:pt x="27" y="79"/>
                </a:cubicBezTo>
                <a:cubicBezTo>
                  <a:pt x="29" y="77"/>
                  <a:pt x="32" y="75"/>
                  <a:pt x="31" y="72"/>
                </a:cubicBezTo>
                <a:cubicBezTo>
                  <a:pt x="29" y="70"/>
                  <a:pt x="26" y="71"/>
                  <a:pt x="23" y="72"/>
                </a:cubicBezTo>
                <a:cubicBezTo>
                  <a:pt x="17" y="72"/>
                  <a:pt x="11" y="75"/>
                  <a:pt x="5" y="74"/>
                </a:cubicBezTo>
                <a:cubicBezTo>
                  <a:pt x="1" y="74"/>
                  <a:pt x="0" y="73"/>
                  <a:pt x="0" y="69"/>
                </a:cubicBezTo>
                <a:cubicBezTo>
                  <a:pt x="1" y="57"/>
                  <a:pt x="4" y="46"/>
                  <a:pt x="9" y="35"/>
                </a:cubicBezTo>
                <a:cubicBezTo>
                  <a:pt x="11" y="30"/>
                  <a:pt x="13" y="26"/>
                  <a:pt x="17" y="21"/>
                </a:cubicBezTo>
                <a:cubicBezTo>
                  <a:pt x="18" y="20"/>
                  <a:pt x="19" y="18"/>
                  <a:pt x="16" y="16"/>
                </a:cubicBezTo>
                <a:cubicBezTo>
                  <a:pt x="20" y="13"/>
                  <a:pt x="23" y="9"/>
                  <a:pt x="27" y="5"/>
                </a:cubicBezTo>
                <a:cubicBezTo>
                  <a:pt x="29" y="3"/>
                  <a:pt x="31" y="0"/>
                  <a:pt x="34" y="1"/>
                </a:cubicBezTo>
                <a:cubicBezTo>
                  <a:pt x="26" y="15"/>
                  <a:pt x="20" y="30"/>
                  <a:pt x="17" y="46"/>
                </a:cubicBezTo>
                <a:cubicBezTo>
                  <a:pt x="24" y="46"/>
                  <a:pt x="28" y="41"/>
                  <a:pt x="34" y="41"/>
                </a:cubicBezTo>
                <a:cubicBezTo>
                  <a:pt x="35" y="43"/>
                  <a:pt x="36" y="45"/>
                  <a:pt x="38" y="48"/>
                </a:cubicBezTo>
                <a:cubicBezTo>
                  <a:pt x="45" y="68"/>
                  <a:pt x="55" y="87"/>
                  <a:pt x="69" y="103"/>
                </a:cubicBezTo>
                <a:cubicBezTo>
                  <a:pt x="72" y="107"/>
                  <a:pt x="75" y="111"/>
                  <a:pt x="78" y="114"/>
                </a:cubicBezTo>
                <a:cubicBezTo>
                  <a:pt x="79" y="116"/>
                  <a:pt x="81" y="118"/>
                  <a:pt x="80" y="121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0" name="Freeform 20"/>
          <p:cNvSpPr>
            <a:spLocks/>
          </p:cNvSpPr>
          <p:nvPr userDrawn="1"/>
        </p:nvSpPr>
        <p:spPr bwMode="auto">
          <a:xfrm>
            <a:off x="1348017" y="1662081"/>
            <a:ext cx="542926" cy="895350"/>
          </a:xfrm>
          <a:custGeom>
            <a:avLst/>
            <a:gdLst>
              <a:gd name="T0" fmla="*/ 54 w 72"/>
              <a:gd name="T1" fmla="*/ 15 h 119"/>
              <a:gd name="T2" fmla="*/ 65 w 72"/>
              <a:gd name="T3" fmla="*/ 39 h 119"/>
              <a:gd name="T4" fmla="*/ 72 w 72"/>
              <a:gd name="T5" fmla="*/ 69 h 119"/>
              <a:gd name="T6" fmla="*/ 67 w 72"/>
              <a:gd name="T7" fmla="*/ 74 h 119"/>
              <a:gd name="T8" fmla="*/ 47 w 72"/>
              <a:gd name="T9" fmla="*/ 71 h 119"/>
              <a:gd name="T10" fmla="*/ 42 w 72"/>
              <a:gd name="T11" fmla="*/ 73 h 119"/>
              <a:gd name="T12" fmla="*/ 44 w 72"/>
              <a:gd name="T13" fmla="*/ 78 h 119"/>
              <a:gd name="T14" fmla="*/ 47 w 72"/>
              <a:gd name="T15" fmla="*/ 81 h 119"/>
              <a:gd name="T16" fmla="*/ 47 w 72"/>
              <a:gd name="T17" fmla="*/ 100 h 119"/>
              <a:gd name="T18" fmla="*/ 37 w 72"/>
              <a:gd name="T19" fmla="*/ 107 h 119"/>
              <a:gd name="T20" fmla="*/ 23 w 72"/>
              <a:gd name="T21" fmla="*/ 103 h 119"/>
              <a:gd name="T22" fmla="*/ 17 w 72"/>
              <a:gd name="T23" fmla="*/ 105 h 119"/>
              <a:gd name="T24" fmla="*/ 11 w 72"/>
              <a:gd name="T25" fmla="*/ 115 h 119"/>
              <a:gd name="T26" fmla="*/ 3 w 72"/>
              <a:gd name="T27" fmla="*/ 117 h 119"/>
              <a:gd name="T28" fmla="*/ 3 w 72"/>
              <a:gd name="T29" fmla="*/ 110 h 119"/>
              <a:gd name="T30" fmla="*/ 6 w 72"/>
              <a:gd name="T31" fmla="*/ 102 h 119"/>
              <a:gd name="T32" fmla="*/ 15 w 72"/>
              <a:gd name="T33" fmla="*/ 87 h 119"/>
              <a:gd name="T34" fmla="*/ 32 w 72"/>
              <a:gd name="T35" fmla="*/ 52 h 119"/>
              <a:gd name="T36" fmla="*/ 37 w 72"/>
              <a:gd name="T37" fmla="*/ 41 h 119"/>
              <a:gd name="T38" fmla="*/ 49 w 72"/>
              <a:gd name="T39" fmla="*/ 44 h 119"/>
              <a:gd name="T40" fmla="*/ 55 w 72"/>
              <a:gd name="T41" fmla="*/ 45 h 119"/>
              <a:gd name="T42" fmla="*/ 55 w 72"/>
              <a:gd name="T43" fmla="*/ 39 h 119"/>
              <a:gd name="T44" fmla="*/ 38 w 72"/>
              <a:gd name="T45" fmla="*/ 0 h 119"/>
              <a:gd name="T46" fmla="*/ 54 w 72"/>
              <a:gd name="T47" fmla="*/ 1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119">
                <a:moveTo>
                  <a:pt x="54" y="15"/>
                </a:moveTo>
                <a:cubicBezTo>
                  <a:pt x="55" y="24"/>
                  <a:pt x="62" y="30"/>
                  <a:pt x="65" y="39"/>
                </a:cubicBezTo>
                <a:cubicBezTo>
                  <a:pt x="68" y="49"/>
                  <a:pt x="71" y="59"/>
                  <a:pt x="72" y="69"/>
                </a:cubicBezTo>
                <a:cubicBezTo>
                  <a:pt x="72" y="73"/>
                  <a:pt x="71" y="74"/>
                  <a:pt x="67" y="74"/>
                </a:cubicBezTo>
                <a:cubicBezTo>
                  <a:pt x="60" y="75"/>
                  <a:pt x="54" y="70"/>
                  <a:pt x="47" y="71"/>
                </a:cubicBezTo>
                <a:cubicBezTo>
                  <a:pt x="45" y="72"/>
                  <a:pt x="43" y="70"/>
                  <a:pt x="42" y="73"/>
                </a:cubicBezTo>
                <a:cubicBezTo>
                  <a:pt x="41" y="75"/>
                  <a:pt x="43" y="76"/>
                  <a:pt x="44" y="78"/>
                </a:cubicBezTo>
                <a:cubicBezTo>
                  <a:pt x="45" y="79"/>
                  <a:pt x="46" y="80"/>
                  <a:pt x="47" y="81"/>
                </a:cubicBezTo>
                <a:cubicBezTo>
                  <a:pt x="57" y="91"/>
                  <a:pt x="58" y="89"/>
                  <a:pt x="47" y="100"/>
                </a:cubicBezTo>
                <a:cubicBezTo>
                  <a:pt x="44" y="103"/>
                  <a:pt x="41" y="106"/>
                  <a:pt x="37" y="107"/>
                </a:cubicBezTo>
                <a:cubicBezTo>
                  <a:pt x="32" y="106"/>
                  <a:pt x="27" y="106"/>
                  <a:pt x="23" y="103"/>
                </a:cubicBezTo>
                <a:cubicBezTo>
                  <a:pt x="20" y="102"/>
                  <a:pt x="18" y="102"/>
                  <a:pt x="17" y="105"/>
                </a:cubicBezTo>
                <a:cubicBezTo>
                  <a:pt x="15" y="109"/>
                  <a:pt x="14" y="112"/>
                  <a:pt x="11" y="115"/>
                </a:cubicBezTo>
                <a:cubicBezTo>
                  <a:pt x="9" y="117"/>
                  <a:pt x="6" y="119"/>
                  <a:pt x="3" y="117"/>
                </a:cubicBezTo>
                <a:cubicBezTo>
                  <a:pt x="0" y="115"/>
                  <a:pt x="2" y="112"/>
                  <a:pt x="3" y="110"/>
                </a:cubicBezTo>
                <a:cubicBezTo>
                  <a:pt x="4" y="107"/>
                  <a:pt x="6" y="105"/>
                  <a:pt x="6" y="102"/>
                </a:cubicBezTo>
                <a:cubicBezTo>
                  <a:pt x="8" y="96"/>
                  <a:pt x="12" y="92"/>
                  <a:pt x="15" y="87"/>
                </a:cubicBezTo>
                <a:cubicBezTo>
                  <a:pt x="22" y="76"/>
                  <a:pt x="28" y="64"/>
                  <a:pt x="32" y="52"/>
                </a:cubicBezTo>
                <a:cubicBezTo>
                  <a:pt x="35" y="49"/>
                  <a:pt x="32" y="43"/>
                  <a:pt x="37" y="41"/>
                </a:cubicBezTo>
                <a:cubicBezTo>
                  <a:pt x="41" y="40"/>
                  <a:pt x="45" y="43"/>
                  <a:pt x="49" y="44"/>
                </a:cubicBezTo>
                <a:cubicBezTo>
                  <a:pt x="51" y="45"/>
                  <a:pt x="53" y="47"/>
                  <a:pt x="55" y="45"/>
                </a:cubicBezTo>
                <a:cubicBezTo>
                  <a:pt x="57" y="44"/>
                  <a:pt x="56" y="41"/>
                  <a:pt x="55" y="39"/>
                </a:cubicBezTo>
                <a:cubicBezTo>
                  <a:pt x="51" y="26"/>
                  <a:pt x="47" y="13"/>
                  <a:pt x="38" y="0"/>
                </a:cubicBezTo>
                <a:cubicBezTo>
                  <a:pt x="46" y="4"/>
                  <a:pt x="50" y="9"/>
                  <a:pt x="54" y="15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2" name="Freeform 22"/>
          <p:cNvSpPr>
            <a:spLocks/>
          </p:cNvSpPr>
          <p:nvPr userDrawn="1"/>
        </p:nvSpPr>
        <p:spPr bwMode="auto">
          <a:xfrm>
            <a:off x="941617" y="1970054"/>
            <a:ext cx="695326" cy="619124"/>
          </a:xfrm>
          <a:custGeom>
            <a:avLst/>
            <a:gdLst>
              <a:gd name="T0" fmla="*/ 91 w 92"/>
              <a:gd name="T1" fmla="*/ 0 h 82"/>
              <a:gd name="T2" fmla="*/ 88 w 92"/>
              <a:gd name="T3" fmla="*/ 10 h 82"/>
              <a:gd name="T4" fmla="*/ 68 w 92"/>
              <a:gd name="T5" fmla="*/ 38 h 82"/>
              <a:gd name="T6" fmla="*/ 60 w 92"/>
              <a:gd name="T7" fmla="*/ 61 h 82"/>
              <a:gd name="T8" fmla="*/ 47 w 92"/>
              <a:gd name="T9" fmla="*/ 78 h 82"/>
              <a:gd name="T10" fmla="*/ 43 w 92"/>
              <a:gd name="T11" fmla="*/ 80 h 82"/>
              <a:gd name="T12" fmla="*/ 31 w 92"/>
              <a:gd name="T13" fmla="*/ 63 h 82"/>
              <a:gd name="T14" fmla="*/ 34 w 92"/>
              <a:gd name="T15" fmla="*/ 50 h 82"/>
              <a:gd name="T16" fmla="*/ 33 w 92"/>
              <a:gd name="T17" fmla="*/ 45 h 82"/>
              <a:gd name="T18" fmla="*/ 7 w 92"/>
              <a:gd name="T19" fmla="*/ 15 h 82"/>
              <a:gd name="T20" fmla="*/ 4 w 92"/>
              <a:gd name="T21" fmla="*/ 1 h 82"/>
              <a:gd name="T22" fmla="*/ 21 w 92"/>
              <a:gd name="T23" fmla="*/ 13 h 82"/>
              <a:gd name="T24" fmla="*/ 26 w 92"/>
              <a:gd name="T25" fmla="*/ 19 h 82"/>
              <a:gd name="T26" fmla="*/ 42 w 92"/>
              <a:gd name="T27" fmla="*/ 39 h 82"/>
              <a:gd name="T28" fmla="*/ 49 w 92"/>
              <a:gd name="T29" fmla="*/ 39 h 82"/>
              <a:gd name="T30" fmla="*/ 64 w 92"/>
              <a:gd name="T31" fmla="*/ 19 h 82"/>
              <a:gd name="T32" fmla="*/ 79 w 92"/>
              <a:gd name="T33" fmla="*/ 4 h 82"/>
              <a:gd name="T34" fmla="*/ 91 w 92"/>
              <a:gd name="T3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" h="82">
                <a:moveTo>
                  <a:pt x="91" y="0"/>
                </a:moveTo>
                <a:cubicBezTo>
                  <a:pt x="88" y="3"/>
                  <a:pt x="92" y="8"/>
                  <a:pt x="88" y="10"/>
                </a:cubicBezTo>
                <a:cubicBezTo>
                  <a:pt x="84" y="21"/>
                  <a:pt x="76" y="30"/>
                  <a:pt x="68" y="38"/>
                </a:cubicBezTo>
                <a:cubicBezTo>
                  <a:pt x="60" y="45"/>
                  <a:pt x="57" y="52"/>
                  <a:pt x="60" y="61"/>
                </a:cubicBezTo>
                <a:cubicBezTo>
                  <a:pt x="57" y="68"/>
                  <a:pt x="53" y="74"/>
                  <a:pt x="47" y="78"/>
                </a:cubicBezTo>
                <a:cubicBezTo>
                  <a:pt x="46" y="78"/>
                  <a:pt x="45" y="82"/>
                  <a:pt x="43" y="80"/>
                </a:cubicBezTo>
                <a:cubicBezTo>
                  <a:pt x="41" y="73"/>
                  <a:pt x="34" y="69"/>
                  <a:pt x="31" y="63"/>
                </a:cubicBezTo>
                <a:cubicBezTo>
                  <a:pt x="30" y="58"/>
                  <a:pt x="33" y="54"/>
                  <a:pt x="34" y="50"/>
                </a:cubicBezTo>
                <a:cubicBezTo>
                  <a:pt x="36" y="47"/>
                  <a:pt x="34" y="46"/>
                  <a:pt x="33" y="45"/>
                </a:cubicBezTo>
                <a:cubicBezTo>
                  <a:pt x="23" y="36"/>
                  <a:pt x="15" y="26"/>
                  <a:pt x="7" y="15"/>
                </a:cubicBezTo>
                <a:cubicBezTo>
                  <a:pt x="4" y="11"/>
                  <a:pt x="0" y="7"/>
                  <a:pt x="4" y="1"/>
                </a:cubicBezTo>
                <a:cubicBezTo>
                  <a:pt x="12" y="2"/>
                  <a:pt x="15" y="9"/>
                  <a:pt x="21" y="13"/>
                </a:cubicBezTo>
                <a:cubicBezTo>
                  <a:pt x="23" y="15"/>
                  <a:pt x="24" y="17"/>
                  <a:pt x="26" y="19"/>
                </a:cubicBezTo>
                <a:cubicBezTo>
                  <a:pt x="30" y="27"/>
                  <a:pt x="35" y="34"/>
                  <a:pt x="42" y="39"/>
                </a:cubicBezTo>
                <a:cubicBezTo>
                  <a:pt x="45" y="41"/>
                  <a:pt x="47" y="41"/>
                  <a:pt x="49" y="39"/>
                </a:cubicBezTo>
                <a:cubicBezTo>
                  <a:pt x="55" y="33"/>
                  <a:pt x="60" y="26"/>
                  <a:pt x="64" y="19"/>
                </a:cubicBezTo>
                <a:cubicBezTo>
                  <a:pt x="69" y="14"/>
                  <a:pt x="74" y="9"/>
                  <a:pt x="79" y="4"/>
                </a:cubicBezTo>
                <a:cubicBezTo>
                  <a:pt x="82" y="1"/>
                  <a:pt x="86" y="0"/>
                  <a:pt x="91" y="0"/>
                </a:cubicBezTo>
                <a:close/>
              </a:path>
            </a:pathLst>
          </a:custGeom>
          <a:solidFill>
            <a:srgbClr val="E25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3" name="Freeform 23"/>
          <p:cNvSpPr>
            <a:spLocks/>
          </p:cNvSpPr>
          <p:nvPr userDrawn="1"/>
        </p:nvSpPr>
        <p:spPr bwMode="auto">
          <a:xfrm>
            <a:off x="913042" y="1963705"/>
            <a:ext cx="317500" cy="384174"/>
          </a:xfrm>
          <a:custGeom>
            <a:avLst/>
            <a:gdLst>
              <a:gd name="T0" fmla="*/ 8 w 42"/>
              <a:gd name="T1" fmla="*/ 2 h 51"/>
              <a:gd name="T2" fmla="*/ 12 w 42"/>
              <a:gd name="T3" fmla="*/ 15 h 51"/>
              <a:gd name="T4" fmla="*/ 39 w 42"/>
              <a:gd name="T5" fmla="*/ 45 h 51"/>
              <a:gd name="T6" fmla="*/ 40 w 42"/>
              <a:gd name="T7" fmla="*/ 51 h 51"/>
              <a:gd name="T8" fmla="*/ 33 w 42"/>
              <a:gd name="T9" fmla="*/ 46 h 51"/>
              <a:gd name="T10" fmla="*/ 3 w 42"/>
              <a:gd name="T11" fmla="*/ 7 h 51"/>
              <a:gd name="T12" fmla="*/ 1 w 42"/>
              <a:gd name="T13" fmla="*/ 1 h 51"/>
              <a:gd name="T14" fmla="*/ 8 w 42"/>
              <a:gd name="T15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51">
                <a:moveTo>
                  <a:pt x="8" y="2"/>
                </a:moveTo>
                <a:cubicBezTo>
                  <a:pt x="6" y="7"/>
                  <a:pt x="9" y="11"/>
                  <a:pt x="12" y="15"/>
                </a:cubicBezTo>
                <a:cubicBezTo>
                  <a:pt x="20" y="25"/>
                  <a:pt x="29" y="36"/>
                  <a:pt x="39" y="45"/>
                </a:cubicBezTo>
                <a:cubicBezTo>
                  <a:pt x="41" y="47"/>
                  <a:pt x="42" y="49"/>
                  <a:pt x="40" y="51"/>
                </a:cubicBezTo>
                <a:cubicBezTo>
                  <a:pt x="37" y="50"/>
                  <a:pt x="35" y="48"/>
                  <a:pt x="33" y="46"/>
                </a:cubicBezTo>
                <a:cubicBezTo>
                  <a:pt x="22" y="34"/>
                  <a:pt x="11" y="22"/>
                  <a:pt x="3" y="7"/>
                </a:cubicBezTo>
                <a:cubicBezTo>
                  <a:pt x="1" y="6"/>
                  <a:pt x="0" y="3"/>
                  <a:pt x="1" y="1"/>
                </a:cubicBezTo>
                <a:cubicBezTo>
                  <a:pt x="3" y="0"/>
                  <a:pt x="5" y="0"/>
                  <a:pt x="8" y="2"/>
                </a:cubicBezTo>
                <a:close/>
              </a:path>
            </a:pathLst>
          </a:custGeom>
          <a:solidFill>
            <a:srgbClr val="AD4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919392" y="592104"/>
            <a:ext cx="762000" cy="1152524"/>
          </a:xfrm>
          <a:custGeom>
            <a:avLst/>
            <a:gdLst>
              <a:gd name="T0" fmla="*/ 83 w 101"/>
              <a:gd name="T1" fmla="*/ 121 h 153"/>
              <a:gd name="T2" fmla="*/ 70 w 101"/>
              <a:gd name="T3" fmla="*/ 135 h 153"/>
              <a:gd name="T4" fmla="*/ 24 w 101"/>
              <a:gd name="T5" fmla="*/ 134 h 153"/>
              <a:gd name="T6" fmla="*/ 14 w 101"/>
              <a:gd name="T7" fmla="*/ 122 h 153"/>
              <a:gd name="T8" fmla="*/ 2 w 101"/>
              <a:gd name="T9" fmla="*/ 96 h 153"/>
              <a:gd name="T10" fmla="*/ 2 w 101"/>
              <a:gd name="T11" fmla="*/ 52 h 153"/>
              <a:gd name="T12" fmla="*/ 5 w 101"/>
              <a:gd name="T13" fmla="*/ 47 h 153"/>
              <a:gd name="T14" fmla="*/ 33 w 101"/>
              <a:gd name="T15" fmla="*/ 18 h 153"/>
              <a:gd name="T16" fmla="*/ 47 w 101"/>
              <a:gd name="T17" fmla="*/ 3 h 153"/>
              <a:gd name="T18" fmla="*/ 85 w 101"/>
              <a:gd name="T19" fmla="*/ 5 h 153"/>
              <a:gd name="T20" fmla="*/ 89 w 101"/>
              <a:gd name="T21" fmla="*/ 10 h 153"/>
              <a:gd name="T22" fmla="*/ 89 w 101"/>
              <a:gd name="T23" fmla="*/ 111 h 153"/>
              <a:gd name="T24" fmla="*/ 83 w 101"/>
              <a:gd name="T25" fmla="*/ 12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153">
                <a:moveTo>
                  <a:pt x="83" y="121"/>
                </a:moveTo>
                <a:cubicBezTo>
                  <a:pt x="79" y="126"/>
                  <a:pt x="74" y="130"/>
                  <a:pt x="70" y="135"/>
                </a:cubicBezTo>
                <a:cubicBezTo>
                  <a:pt x="55" y="153"/>
                  <a:pt x="38" y="150"/>
                  <a:pt x="24" y="134"/>
                </a:cubicBezTo>
                <a:cubicBezTo>
                  <a:pt x="21" y="130"/>
                  <a:pt x="17" y="126"/>
                  <a:pt x="14" y="122"/>
                </a:cubicBezTo>
                <a:cubicBezTo>
                  <a:pt x="8" y="115"/>
                  <a:pt x="4" y="106"/>
                  <a:pt x="2" y="96"/>
                </a:cubicBezTo>
                <a:cubicBezTo>
                  <a:pt x="0" y="82"/>
                  <a:pt x="0" y="67"/>
                  <a:pt x="2" y="52"/>
                </a:cubicBezTo>
                <a:cubicBezTo>
                  <a:pt x="3" y="50"/>
                  <a:pt x="3" y="48"/>
                  <a:pt x="5" y="47"/>
                </a:cubicBezTo>
                <a:cubicBezTo>
                  <a:pt x="18" y="41"/>
                  <a:pt x="26" y="30"/>
                  <a:pt x="33" y="18"/>
                </a:cubicBezTo>
                <a:cubicBezTo>
                  <a:pt x="37" y="12"/>
                  <a:pt x="39" y="5"/>
                  <a:pt x="47" y="3"/>
                </a:cubicBezTo>
                <a:cubicBezTo>
                  <a:pt x="60" y="0"/>
                  <a:pt x="73" y="0"/>
                  <a:pt x="85" y="5"/>
                </a:cubicBezTo>
                <a:cubicBezTo>
                  <a:pt x="88" y="6"/>
                  <a:pt x="89" y="8"/>
                  <a:pt x="89" y="10"/>
                </a:cubicBezTo>
                <a:cubicBezTo>
                  <a:pt x="101" y="44"/>
                  <a:pt x="100" y="77"/>
                  <a:pt x="89" y="111"/>
                </a:cubicBezTo>
                <a:cubicBezTo>
                  <a:pt x="88" y="114"/>
                  <a:pt x="85" y="117"/>
                  <a:pt x="83" y="121"/>
                </a:cubicBezTo>
                <a:close/>
              </a:path>
            </a:pathLst>
          </a:custGeom>
          <a:solidFill>
            <a:srgbClr val="F0D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1297216" y="2398681"/>
            <a:ext cx="330200" cy="180974"/>
          </a:xfrm>
          <a:custGeom>
            <a:avLst/>
            <a:gdLst>
              <a:gd name="T0" fmla="*/ 0 w 44"/>
              <a:gd name="T1" fmla="*/ 21 h 24"/>
              <a:gd name="T2" fmla="*/ 13 w 44"/>
              <a:gd name="T3" fmla="*/ 5 h 24"/>
              <a:gd name="T4" fmla="*/ 14 w 44"/>
              <a:gd name="T5" fmla="*/ 4 h 24"/>
              <a:gd name="T6" fmla="*/ 12 w 44"/>
              <a:gd name="T7" fmla="*/ 13 h 24"/>
              <a:gd name="T8" fmla="*/ 10 w 44"/>
              <a:gd name="T9" fmla="*/ 17 h 24"/>
              <a:gd name="T10" fmla="*/ 17 w 44"/>
              <a:gd name="T11" fmla="*/ 16 h 24"/>
              <a:gd name="T12" fmla="*/ 23 w 44"/>
              <a:gd name="T13" fmla="*/ 5 h 24"/>
              <a:gd name="T14" fmla="*/ 30 w 44"/>
              <a:gd name="T15" fmla="*/ 3 h 24"/>
              <a:gd name="T16" fmla="*/ 44 w 44"/>
              <a:gd name="T17" fmla="*/ 9 h 24"/>
              <a:gd name="T18" fmla="*/ 8 w 44"/>
              <a:gd name="T19" fmla="*/ 24 h 24"/>
              <a:gd name="T20" fmla="*/ 0 w 44"/>
              <a:gd name="T21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4">
                <a:moveTo>
                  <a:pt x="0" y="21"/>
                </a:moveTo>
                <a:cubicBezTo>
                  <a:pt x="3" y="15"/>
                  <a:pt x="9" y="10"/>
                  <a:pt x="13" y="5"/>
                </a:cubicBezTo>
                <a:cubicBezTo>
                  <a:pt x="13" y="4"/>
                  <a:pt x="13" y="4"/>
                  <a:pt x="14" y="4"/>
                </a:cubicBezTo>
                <a:cubicBezTo>
                  <a:pt x="17" y="8"/>
                  <a:pt x="12" y="10"/>
                  <a:pt x="12" y="13"/>
                </a:cubicBezTo>
                <a:cubicBezTo>
                  <a:pt x="11" y="15"/>
                  <a:pt x="8" y="16"/>
                  <a:pt x="10" y="17"/>
                </a:cubicBezTo>
                <a:cubicBezTo>
                  <a:pt x="13" y="19"/>
                  <a:pt x="15" y="19"/>
                  <a:pt x="17" y="16"/>
                </a:cubicBezTo>
                <a:cubicBezTo>
                  <a:pt x="19" y="13"/>
                  <a:pt x="21" y="9"/>
                  <a:pt x="23" y="5"/>
                </a:cubicBezTo>
                <a:cubicBezTo>
                  <a:pt x="24" y="1"/>
                  <a:pt x="27" y="0"/>
                  <a:pt x="30" y="3"/>
                </a:cubicBezTo>
                <a:cubicBezTo>
                  <a:pt x="34" y="7"/>
                  <a:pt x="40" y="4"/>
                  <a:pt x="44" y="9"/>
                </a:cubicBezTo>
                <a:cubicBezTo>
                  <a:pt x="34" y="19"/>
                  <a:pt x="22" y="24"/>
                  <a:pt x="8" y="24"/>
                </a:cubicBezTo>
                <a:cubicBezTo>
                  <a:pt x="5" y="24"/>
                  <a:pt x="2" y="24"/>
                  <a:pt x="0" y="21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935266" y="2017680"/>
            <a:ext cx="279400" cy="428624"/>
          </a:xfrm>
          <a:custGeom>
            <a:avLst/>
            <a:gdLst>
              <a:gd name="T0" fmla="*/ 0 w 37"/>
              <a:gd name="T1" fmla="*/ 0 h 57"/>
              <a:gd name="T2" fmla="*/ 37 w 37"/>
              <a:gd name="T3" fmla="*/ 44 h 57"/>
              <a:gd name="T4" fmla="*/ 32 w 37"/>
              <a:gd name="T5" fmla="*/ 57 h 57"/>
              <a:gd name="T6" fmla="*/ 16 w 37"/>
              <a:gd name="T7" fmla="*/ 35 h 57"/>
              <a:gd name="T8" fmla="*/ 0 w 3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7">
                <a:moveTo>
                  <a:pt x="0" y="0"/>
                </a:moveTo>
                <a:cubicBezTo>
                  <a:pt x="12" y="15"/>
                  <a:pt x="23" y="30"/>
                  <a:pt x="37" y="44"/>
                </a:cubicBezTo>
                <a:cubicBezTo>
                  <a:pt x="35" y="48"/>
                  <a:pt x="34" y="52"/>
                  <a:pt x="32" y="57"/>
                </a:cubicBezTo>
                <a:cubicBezTo>
                  <a:pt x="24" y="51"/>
                  <a:pt x="20" y="43"/>
                  <a:pt x="16" y="35"/>
                </a:cubicBezTo>
                <a:cubicBezTo>
                  <a:pt x="10" y="24"/>
                  <a:pt x="3" y="13"/>
                  <a:pt x="0" y="0"/>
                </a:cubicBezTo>
                <a:close/>
              </a:path>
            </a:pathLst>
          </a:custGeom>
          <a:solidFill>
            <a:srgbClr val="E1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36" name="Freeform 36"/>
          <p:cNvSpPr>
            <a:spLocks/>
          </p:cNvSpPr>
          <p:nvPr userDrawn="1"/>
        </p:nvSpPr>
        <p:spPr bwMode="auto">
          <a:xfrm>
            <a:off x="1357543" y="2046254"/>
            <a:ext cx="247650" cy="390524"/>
          </a:xfrm>
          <a:custGeom>
            <a:avLst/>
            <a:gdLst>
              <a:gd name="T0" fmla="*/ 6 w 33"/>
              <a:gd name="T1" fmla="*/ 51 h 52"/>
              <a:gd name="T2" fmla="*/ 5 w 33"/>
              <a:gd name="T3" fmla="*/ 52 h 52"/>
              <a:gd name="T4" fmla="*/ 8 w 33"/>
              <a:gd name="T5" fmla="*/ 30 h 52"/>
              <a:gd name="T6" fmla="*/ 33 w 33"/>
              <a:gd name="T7" fmla="*/ 0 h 52"/>
              <a:gd name="T8" fmla="*/ 20 w 33"/>
              <a:gd name="T9" fmla="*/ 29 h 52"/>
              <a:gd name="T10" fmla="*/ 6 w 33"/>
              <a:gd name="T11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52">
                <a:moveTo>
                  <a:pt x="6" y="51"/>
                </a:moveTo>
                <a:cubicBezTo>
                  <a:pt x="5" y="51"/>
                  <a:pt x="5" y="51"/>
                  <a:pt x="5" y="52"/>
                </a:cubicBezTo>
                <a:cubicBezTo>
                  <a:pt x="0" y="40"/>
                  <a:pt x="1" y="38"/>
                  <a:pt x="8" y="30"/>
                </a:cubicBezTo>
                <a:cubicBezTo>
                  <a:pt x="17" y="21"/>
                  <a:pt x="25" y="11"/>
                  <a:pt x="33" y="0"/>
                </a:cubicBezTo>
                <a:cubicBezTo>
                  <a:pt x="32" y="11"/>
                  <a:pt x="25" y="20"/>
                  <a:pt x="20" y="29"/>
                </a:cubicBezTo>
                <a:cubicBezTo>
                  <a:pt x="16" y="37"/>
                  <a:pt x="11" y="44"/>
                  <a:pt x="6" y="51"/>
                </a:cubicBezTo>
                <a:close/>
              </a:path>
            </a:pathLst>
          </a:custGeom>
          <a:solidFill>
            <a:srgbClr val="DFD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</p:spTree>
    <p:extLst>
      <p:ext uri="{BB962C8B-B14F-4D97-AF65-F5344CB8AC3E}">
        <p14:creationId xmlns:p14="http://schemas.microsoft.com/office/powerpoint/2010/main" val="26198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0840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171" name="Grupo 170"/>
          <p:cNvGrpSpPr/>
          <p:nvPr userDrawn="1"/>
        </p:nvGrpSpPr>
        <p:grpSpPr>
          <a:xfrm>
            <a:off x="308237" y="154506"/>
            <a:ext cx="1672314" cy="2275956"/>
            <a:chOff x="5603195" y="1548606"/>
            <a:chExt cx="593725" cy="808037"/>
          </a:xfrm>
        </p:grpSpPr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5688920" y="1548606"/>
              <a:ext cx="419100" cy="523875"/>
            </a:xfrm>
            <a:custGeom>
              <a:avLst/>
              <a:gdLst>
                <a:gd name="T0" fmla="*/ 0 w 166"/>
                <a:gd name="T1" fmla="*/ 173 h 207"/>
                <a:gd name="T2" fmla="*/ 1 w 166"/>
                <a:gd name="T3" fmla="*/ 142 h 207"/>
                <a:gd name="T4" fmla="*/ 22 w 166"/>
                <a:gd name="T5" fmla="*/ 41 h 207"/>
                <a:gd name="T6" fmla="*/ 46 w 166"/>
                <a:gd name="T7" fmla="*/ 12 h 207"/>
                <a:gd name="T8" fmla="*/ 104 w 166"/>
                <a:gd name="T9" fmla="*/ 12 h 207"/>
                <a:gd name="T10" fmla="*/ 145 w 166"/>
                <a:gd name="T11" fmla="*/ 62 h 207"/>
                <a:gd name="T12" fmla="*/ 153 w 166"/>
                <a:gd name="T13" fmla="*/ 109 h 207"/>
                <a:gd name="T14" fmla="*/ 162 w 166"/>
                <a:gd name="T15" fmla="*/ 148 h 207"/>
                <a:gd name="T16" fmla="*/ 159 w 166"/>
                <a:gd name="T17" fmla="*/ 207 h 207"/>
                <a:gd name="T18" fmla="*/ 138 w 166"/>
                <a:gd name="T19" fmla="*/ 192 h 207"/>
                <a:gd name="T20" fmla="*/ 142 w 166"/>
                <a:gd name="T21" fmla="*/ 159 h 207"/>
                <a:gd name="T22" fmla="*/ 138 w 166"/>
                <a:gd name="T23" fmla="*/ 125 h 207"/>
                <a:gd name="T24" fmla="*/ 135 w 166"/>
                <a:gd name="T25" fmla="*/ 119 h 207"/>
                <a:gd name="T26" fmla="*/ 105 w 166"/>
                <a:gd name="T27" fmla="*/ 79 h 207"/>
                <a:gd name="T28" fmla="*/ 85 w 166"/>
                <a:gd name="T29" fmla="*/ 56 h 207"/>
                <a:gd name="T30" fmla="*/ 47 w 166"/>
                <a:gd name="T31" fmla="*/ 65 h 207"/>
                <a:gd name="T32" fmla="*/ 33 w 166"/>
                <a:gd name="T33" fmla="*/ 118 h 207"/>
                <a:gd name="T34" fmla="*/ 34 w 166"/>
                <a:gd name="T35" fmla="*/ 135 h 207"/>
                <a:gd name="T36" fmla="*/ 31 w 166"/>
                <a:gd name="T37" fmla="*/ 148 h 207"/>
                <a:gd name="T38" fmla="*/ 29 w 166"/>
                <a:gd name="T39" fmla="*/ 189 h 207"/>
                <a:gd name="T40" fmla="*/ 28 w 166"/>
                <a:gd name="T41" fmla="*/ 195 h 207"/>
                <a:gd name="T42" fmla="*/ 27 w 166"/>
                <a:gd name="T43" fmla="*/ 197 h 207"/>
                <a:gd name="T44" fmla="*/ 19 w 166"/>
                <a:gd name="T45" fmla="*/ 200 h 207"/>
                <a:gd name="T46" fmla="*/ 16 w 166"/>
                <a:gd name="T47" fmla="*/ 204 h 207"/>
                <a:gd name="T48" fmla="*/ 7 w 166"/>
                <a:gd name="T49" fmla="*/ 205 h 207"/>
                <a:gd name="T50" fmla="*/ 0 w 166"/>
                <a:gd name="T5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7">
                  <a:moveTo>
                    <a:pt x="0" y="173"/>
                  </a:moveTo>
                  <a:cubicBezTo>
                    <a:pt x="0" y="163"/>
                    <a:pt x="1" y="152"/>
                    <a:pt x="1" y="142"/>
                  </a:cubicBezTo>
                  <a:cubicBezTo>
                    <a:pt x="4" y="108"/>
                    <a:pt x="11" y="74"/>
                    <a:pt x="22" y="41"/>
                  </a:cubicBezTo>
                  <a:cubicBezTo>
                    <a:pt x="26" y="28"/>
                    <a:pt x="33" y="15"/>
                    <a:pt x="46" y="12"/>
                  </a:cubicBezTo>
                  <a:cubicBezTo>
                    <a:pt x="65" y="7"/>
                    <a:pt x="85" y="0"/>
                    <a:pt x="104" y="12"/>
                  </a:cubicBezTo>
                  <a:cubicBezTo>
                    <a:pt x="124" y="23"/>
                    <a:pt x="138" y="40"/>
                    <a:pt x="145" y="62"/>
                  </a:cubicBezTo>
                  <a:cubicBezTo>
                    <a:pt x="150" y="77"/>
                    <a:pt x="152" y="93"/>
                    <a:pt x="153" y="109"/>
                  </a:cubicBezTo>
                  <a:cubicBezTo>
                    <a:pt x="155" y="122"/>
                    <a:pt x="160" y="135"/>
                    <a:pt x="162" y="148"/>
                  </a:cubicBezTo>
                  <a:cubicBezTo>
                    <a:pt x="166" y="168"/>
                    <a:pt x="166" y="187"/>
                    <a:pt x="159" y="207"/>
                  </a:cubicBezTo>
                  <a:cubicBezTo>
                    <a:pt x="147" y="207"/>
                    <a:pt x="140" y="202"/>
                    <a:pt x="138" y="192"/>
                  </a:cubicBezTo>
                  <a:cubicBezTo>
                    <a:pt x="138" y="181"/>
                    <a:pt x="142" y="170"/>
                    <a:pt x="142" y="159"/>
                  </a:cubicBezTo>
                  <a:cubicBezTo>
                    <a:pt x="142" y="148"/>
                    <a:pt x="140" y="136"/>
                    <a:pt x="138" y="125"/>
                  </a:cubicBezTo>
                  <a:cubicBezTo>
                    <a:pt x="138" y="123"/>
                    <a:pt x="137" y="121"/>
                    <a:pt x="135" y="119"/>
                  </a:cubicBezTo>
                  <a:cubicBezTo>
                    <a:pt x="121" y="108"/>
                    <a:pt x="113" y="94"/>
                    <a:pt x="105" y="79"/>
                  </a:cubicBezTo>
                  <a:cubicBezTo>
                    <a:pt x="100" y="70"/>
                    <a:pt x="93" y="63"/>
                    <a:pt x="85" y="56"/>
                  </a:cubicBezTo>
                  <a:cubicBezTo>
                    <a:pt x="75" y="48"/>
                    <a:pt x="53" y="53"/>
                    <a:pt x="47" y="65"/>
                  </a:cubicBezTo>
                  <a:cubicBezTo>
                    <a:pt x="39" y="82"/>
                    <a:pt x="36" y="100"/>
                    <a:pt x="33" y="118"/>
                  </a:cubicBezTo>
                  <a:cubicBezTo>
                    <a:pt x="32" y="124"/>
                    <a:pt x="34" y="129"/>
                    <a:pt x="34" y="135"/>
                  </a:cubicBezTo>
                  <a:cubicBezTo>
                    <a:pt x="31" y="139"/>
                    <a:pt x="31" y="144"/>
                    <a:pt x="31" y="148"/>
                  </a:cubicBezTo>
                  <a:cubicBezTo>
                    <a:pt x="29" y="162"/>
                    <a:pt x="29" y="176"/>
                    <a:pt x="29" y="189"/>
                  </a:cubicBezTo>
                  <a:cubicBezTo>
                    <a:pt x="29" y="191"/>
                    <a:pt x="29" y="193"/>
                    <a:pt x="28" y="195"/>
                  </a:cubicBezTo>
                  <a:cubicBezTo>
                    <a:pt x="28" y="196"/>
                    <a:pt x="28" y="196"/>
                    <a:pt x="27" y="197"/>
                  </a:cubicBezTo>
                  <a:cubicBezTo>
                    <a:pt x="24" y="196"/>
                    <a:pt x="21" y="197"/>
                    <a:pt x="19" y="200"/>
                  </a:cubicBezTo>
                  <a:cubicBezTo>
                    <a:pt x="18" y="202"/>
                    <a:pt x="17" y="203"/>
                    <a:pt x="16" y="204"/>
                  </a:cubicBezTo>
                  <a:cubicBezTo>
                    <a:pt x="13" y="204"/>
                    <a:pt x="10" y="207"/>
                    <a:pt x="7" y="205"/>
                  </a:cubicBezTo>
                  <a:cubicBezTo>
                    <a:pt x="4" y="195"/>
                    <a:pt x="1" y="184"/>
                    <a:pt x="0" y="173"/>
                  </a:cubicBezTo>
                  <a:close/>
                </a:path>
              </a:pathLst>
            </a:custGeom>
            <a:solidFill>
              <a:srgbClr val="9F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603195" y="2029618"/>
              <a:ext cx="593725" cy="327025"/>
            </a:xfrm>
            <a:custGeom>
              <a:avLst/>
              <a:gdLst>
                <a:gd name="T0" fmla="*/ 227 w 235"/>
                <a:gd name="T1" fmla="*/ 48 h 130"/>
                <a:gd name="T2" fmla="*/ 190 w 235"/>
                <a:gd name="T3" fmla="*/ 110 h 130"/>
                <a:gd name="T4" fmla="*/ 42 w 235"/>
                <a:gd name="T5" fmla="*/ 111 h 130"/>
                <a:gd name="T6" fmla="*/ 5 w 235"/>
                <a:gd name="T7" fmla="*/ 79 h 130"/>
                <a:gd name="T8" fmla="*/ 3 w 235"/>
                <a:gd name="T9" fmla="*/ 49 h 130"/>
                <a:gd name="T10" fmla="*/ 35 w 235"/>
                <a:gd name="T11" fmla="*/ 18 h 130"/>
                <a:gd name="T12" fmla="*/ 41 w 235"/>
                <a:gd name="T13" fmla="*/ 15 h 130"/>
                <a:gd name="T14" fmla="*/ 50 w 235"/>
                <a:gd name="T15" fmla="*/ 12 h 130"/>
                <a:gd name="T16" fmla="*/ 52 w 235"/>
                <a:gd name="T17" fmla="*/ 15 h 130"/>
                <a:gd name="T18" fmla="*/ 49 w 235"/>
                <a:gd name="T19" fmla="*/ 23 h 130"/>
                <a:gd name="T20" fmla="*/ 35 w 235"/>
                <a:gd name="T21" fmla="*/ 59 h 130"/>
                <a:gd name="T22" fmla="*/ 44 w 235"/>
                <a:gd name="T23" fmla="*/ 68 h 130"/>
                <a:gd name="T24" fmla="*/ 58 w 235"/>
                <a:gd name="T25" fmla="*/ 66 h 130"/>
                <a:gd name="T26" fmla="*/ 64 w 235"/>
                <a:gd name="T27" fmla="*/ 68 h 130"/>
                <a:gd name="T28" fmla="*/ 63 w 235"/>
                <a:gd name="T29" fmla="*/ 74 h 130"/>
                <a:gd name="T30" fmla="*/ 57 w 235"/>
                <a:gd name="T31" fmla="*/ 81 h 130"/>
                <a:gd name="T32" fmla="*/ 57 w 235"/>
                <a:gd name="T33" fmla="*/ 92 h 130"/>
                <a:gd name="T34" fmla="*/ 85 w 235"/>
                <a:gd name="T35" fmla="*/ 113 h 130"/>
                <a:gd name="T36" fmla="*/ 97 w 235"/>
                <a:gd name="T37" fmla="*/ 115 h 130"/>
                <a:gd name="T38" fmla="*/ 132 w 235"/>
                <a:gd name="T39" fmla="*/ 116 h 130"/>
                <a:gd name="T40" fmla="*/ 152 w 235"/>
                <a:gd name="T41" fmla="*/ 107 h 130"/>
                <a:gd name="T42" fmla="*/ 171 w 235"/>
                <a:gd name="T43" fmla="*/ 94 h 130"/>
                <a:gd name="T44" fmla="*/ 172 w 235"/>
                <a:gd name="T45" fmla="*/ 81 h 130"/>
                <a:gd name="T46" fmla="*/ 167 w 235"/>
                <a:gd name="T47" fmla="*/ 76 h 130"/>
                <a:gd name="T48" fmla="*/ 166 w 235"/>
                <a:gd name="T49" fmla="*/ 68 h 130"/>
                <a:gd name="T50" fmla="*/ 173 w 235"/>
                <a:gd name="T51" fmla="*/ 66 h 130"/>
                <a:gd name="T52" fmla="*/ 188 w 235"/>
                <a:gd name="T53" fmla="*/ 68 h 130"/>
                <a:gd name="T54" fmla="*/ 194 w 235"/>
                <a:gd name="T55" fmla="*/ 63 h 130"/>
                <a:gd name="T56" fmla="*/ 167 w 235"/>
                <a:gd name="T57" fmla="*/ 6 h 130"/>
                <a:gd name="T58" fmla="*/ 166 w 235"/>
                <a:gd name="T59" fmla="*/ 3 h 130"/>
                <a:gd name="T60" fmla="*/ 173 w 235"/>
                <a:gd name="T61" fmla="*/ 3 h 130"/>
                <a:gd name="T62" fmla="*/ 186 w 235"/>
                <a:gd name="T63" fmla="*/ 14 h 130"/>
                <a:gd name="T64" fmla="*/ 193 w 235"/>
                <a:gd name="T65" fmla="*/ 17 h 130"/>
                <a:gd name="T66" fmla="*/ 227 w 235"/>
                <a:gd name="T67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5" h="130">
                  <a:moveTo>
                    <a:pt x="227" y="48"/>
                  </a:moveTo>
                  <a:cubicBezTo>
                    <a:pt x="235" y="79"/>
                    <a:pt x="222" y="97"/>
                    <a:pt x="190" y="110"/>
                  </a:cubicBezTo>
                  <a:cubicBezTo>
                    <a:pt x="141" y="130"/>
                    <a:pt x="91" y="130"/>
                    <a:pt x="42" y="111"/>
                  </a:cubicBezTo>
                  <a:cubicBezTo>
                    <a:pt x="26" y="104"/>
                    <a:pt x="12" y="96"/>
                    <a:pt x="5" y="79"/>
                  </a:cubicBezTo>
                  <a:cubicBezTo>
                    <a:pt x="0" y="69"/>
                    <a:pt x="2" y="59"/>
                    <a:pt x="3" y="49"/>
                  </a:cubicBezTo>
                  <a:cubicBezTo>
                    <a:pt x="10" y="35"/>
                    <a:pt x="21" y="26"/>
                    <a:pt x="35" y="18"/>
                  </a:cubicBezTo>
                  <a:cubicBezTo>
                    <a:pt x="37" y="17"/>
                    <a:pt x="39" y="16"/>
                    <a:pt x="41" y="15"/>
                  </a:cubicBezTo>
                  <a:cubicBezTo>
                    <a:pt x="44" y="14"/>
                    <a:pt x="47" y="13"/>
                    <a:pt x="50" y="12"/>
                  </a:cubicBezTo>
                  <a:cubicBezTo>
                    <a:pt x="53" y="11"/>
                    <a:pt x="53" y="13"/>
                    <a:pt x="52" y="15"/>
                  </a:cubicBezTo>
                  <a:cubicBezTo>
                    <a:pt x="52" y="18"/>
                    <a:pt x="50" y="20"/>
                    <a:pt x="49" y="23"/>
                  </a:cubicBezTo>
                  <a:cubicBezTo>
                    <a:pt x="42" y="34"/>
                    <a:pt x="38" y="46"/>
                    <a:pt x="35" y="59"/>
                  </a:cubicBezTo>
                  <a:cubicBezTo>
                    <a:pt x="34" y="67"/>
                    <a:pt x="36" y="69"/>
                    <a:pt x="44" y="68"/>
                  </a:cubicBezTo>
                  <a:cubicBezTo>
                    <a:pt x="49" y="68"/>
                    <a:pt x="53" y="66"/>
                    <a:pt x="58" y="66"/>
                  </a:cubicBezTo>
                  <a:cubicBezTo>
                    <a:pt x="60" y="66"/>
                    <a:pt x="63" y="66"/>
                    <a:pt x="64" y="68"/>
                  </a:cubicBezTo>
                  <a:cubicBezTo>
                    <a:pt x="66" y="70"/>
                    <a:pt x="64" y="72"/>
                    <a:pt x="63" y="74"/>
                  </a:cubicBezTo>
                  <a:cubicBezTo>
                    <a:pt x="61" y="77"/>
                    <a:pt x="59" y="78"/>
                    <a:pt x="57" y="81"/>
                  </a:cubicBezTo>
                  <a:cubicBezTo>
                    <a:pt x="53" y="85"/>
                    <a:pt x="52" y="88"/>
                    <a:pt x="57" y="92"/>
                  </a:cubicBezTo>
                  <a:cubicBezTo>
                    <a:pt x="66" y="100"/>
                    <a:pt x="75" y="107"/>
                    <a:pt x="85" y="113"/>
                  </a:cubicBezTo>
                  <a:cubicBezTo>
                    <a:pt x="89" y="115"/>
                    <a:pt x="93" y="115"/>
                    <a:pt x="97" y="115"/>
                  </a:cubicBezTo>
                  <a:cubicBezTo>
                    <a:pt x="108" y="117"/>
                    <a:pt x="120" y="116"/>
                    <a:pt x="132" y="116"/>
                  </a:cubicBezTo>
                  <a:cubicBezTo>
                    <a:pt x="140" y="115"/>
                    <a:pt x="146" y="112"/>
                    <a:pt x="152" y="107"/>
                  </a:cubicBezTo>
                  <a:cubicBezTo>
                    <a:pt x="159" y="103"/>
                    <a:pt x="165" y="98"/>
                    <a:pt x="171" y="94"/>
                  </a:cubicBezTo>
                  <a:cubicBezTo>
                    <a:pt x="177" y="89"/>
                    <a:pt x="177" y="86"/>
                    <a:pt x="172" y="81"/>
                  </a:cubicBezTo>
                  <a:cubicBezTo>
                    <a:pt x="171" y="79"/>
                    <a:pt x="169" y="78"/>
                    <a:pt x="167" y="76"/>
                  </a:cubicBezTo>
                  <a:cubicBezTo>
                    <a:pt x="166" y="74"/>
                    <a:pt x="164" y="71"/>
                    <a:pt x="166" y="68"/>
                  </a:cubicBezTo>
                  <a:cubicBezTo>
                    <a:pt x="167" y="65"/>
                    <a:pt x="170" y="66"/>
                    <a:pt x="173" y="66"/>
                  </a:cubicBezTo>
                  <a:cubicBezTo>
                    <a:pt x="178" y="66"/>
                    <a:pt x="183" y="68"/>
                    <a:pt x="188" y="68"/>
                  </a:cubicBezTo>
                  <a:cubicBezTo>
                    <a:pt x="192" y="68"/>
                    <a:pt x="194" y="67"/>
                    <a:pt x="194" y="63"/>
                  </a:cubicBezTo>
                  <a:cubicBezTo>
                    <a:pt x="191" y="41"/>
                    <a:pt x="184" y="21"/>
                    <a:pt x="167" y="6"/>
                  </a:cubicBezTo>
                  <a:cubicBezTo>
                    <a:pt x="167" y="5"/>
                    <a:pt x="166" y="4"/>
                    <a:pt x="166" y="3"/>
                  </a:cubicBezTo>
                  <a:cubicBezTo>
                    <a:pt x="168" y="0"/>
                    <a:pt x="171" y="1"/>
                    <a:pt x="173" y="3"/>
                  </a:cubicBezTo>
                  <a:cubicBezTo>
                    <a:pt x="175" y="10"/>
                    <a:pt x="180" y="13"/>
                    <a:pt x="186" y="14"/>
                  </a:cubicBezTo>
                  <a:cubicBezTo>
                    <a:pt x="189" y="15"/>
                    <a:pt x="191" y="16"/>
                    <a:pt x="193" y="17"/>
                  </a:cubicBezTo>
                  <a:cubicBezTo>
                    <a:pt x="207" y="24"/>
                    <a:pt x="219" y="34"/>
                    <a:pt x="227" y="48"/>
                  </a:cubicBezTo>
                  <a:close/>
                </a:path>
              </a:pathLst>
            </a:custGeom>
            <a:solidFill>
              <a:srgbClr val="333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2" name="Freeform 89"/>
            <p:cNvSpPr>
              <a:spLocks/>
            </p:cNvSpPr>
            <p:nvPr userDrawn="1"/>
          </p:nvSpPr>
          <p:spPr bwMode="auto">
            <a:xfrm>
              <a:off x="5757182" y="1675606"/>
              <a:ext cx="285750" cy="376237"/>
            </a:xfrm>
            <a:custGeom>
              <a:avLst/>
              <a:gdLst>
                <a:gd name="T0" fmla="*/ 7 w 113"/>
                <a:gd name="T1" fmla="*/ 84 h 149"/>
                <a:gd name="T2" fmla="*/ 4 w 113"/>
                <a:gd name="T3" fmla="*/ 71 h 149"/>
                <a:gd name="T4" fmla="*/ 17 w 113"/>
                <a:gd name="T5" fmla="*/ 17 h 149"/>
                <a:gd name="T6" fmla="*/ 39 w 113"/>
                <a:gd name="T7" fmla="*/ 1 h 149"/>
                <a:gd name="T8" fmla="*/ 65 w 113"/>
                <a:gd name="T9" fmla="*/ 9 h 149"/>
                <a:gd name="T10" fmla="*/ 90 w 113"/>
                <a:gd name="T11" fmla="*/ 45 h 149"/>
                <a:gd name="T12" fmla="*/ 110 w 113"/>
                <a:gd name="T13" fmla="*/ 68 h 149"/>
                <a:gd name="T14" fmla="*/ 112 w 113"/>
                <a:gd name="T15" fmla="*/ 74 h 149"/>
                <a:gd name="T16" fmla="*/ 106 w 113"/>
                <a:gd name="T17" fmla="*/ 84 h 149"/>
                <a:gd name="T18" fmla="*/ 103 w 113"/>
                <a:gd name="T19" fmla="*/ 89 h 149"/>
                <a:gd name="T20" fmla="*/ 90 w 113"/>
                <a:gd name="T21" fmla="*/ 118 h 149"/>
                <a:gd name="T22" fmla="*/ 77 w 113"/>
                <a:gd name="T23" fmla="*/ 132 h 149"/>
                <a:gd name="T24" fmla="*/ 29 w 113"/>
                <a:gd name="T25" fmla="*/ 129 h 149"/>
                <a:gd name="T26" fmla="*/ 20 w 113"/>
                <a:gd name="T27" fmla="*/ 120 h 149"/>
                <a:gd name="T28" fmla="*/ 7 w 113"/>
                <a:gd name="T29" fmla="*/ 94 h 149"/>
                <a:gd name="T30" fmla="*/ 7 w 113"/>
                <a:gd name="T31" fmla="*/ 8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9">
                  <a:moveTo>
                    <a:pt x="7" y="84"/>
                  </a:moveTo>
                  <a:cubicBezTo>
                    <a:pt x="0" y="81"/>
                    <a:pt x="4" y="76"/>
                    <a:pt x="4" y="71"/>
                  </a:cubicBezTo>
                  <a:cubicBezTo>
                    <a:pt x="6" y="53"/>
                    <a:pt x="10" y="35"/>
                    <a:pt x="17" y="17"/>
                  </a:cubicBezTo>
                  <a:cubicBezTo>
                    <a:pt x="21" y="7"/>
                    <a:pt x="29" y="3"/>
                    <a:pt x="39" y="1"/>
                  </a:cubicBezTo>
                  <a:cubicBezTo>
                    <a:pt x="49" y="0"/>
                    <a:pt x="57" y="2"/>
                    <a:pt x="65" y="9"/>
                  </a:cubicBezTo>
                  <a:cubicBezTo>
                    <a:pt x="76" y="20"/>
                    <a:pt x="81" y="33"/>
                    <a:pt x="90" y="45"/>
                  </a:cubicBezTo>
                  <a:cubicBezTo>
                    <a:pt x="95" y="54"/>
                    <a:pt x="102" y="62"/>
                    <a:pt x="110" y="68"/>
                  </a:cubicBezTo>
                  <a:cubicBezTo>
                    <a:pt x="112" y="70"/>
                    <a:pt x="113" y="71"/>
                    <a:pt x="112" y="74"/>
                  </a:cubicBezTo>
                  <a:cubicBezTo>
                    <a:pt x="112" y="78"/>
                    <a:pt x="111" y="82"/>
                    <a:pt x="106" y="84"/>
                  </a:cubicBezTo>
                  <a:cubicBezTo>
                    <a:pt x="104" y="85"/>
                    <a:pt x="103" y="87"/>
                    <a:pt x="103" y="89"/>
                  </a:cubicBezTo>
                  <a:cubicBezTo>
                    <a:pt x="101" y="100"/>
                    <a:pt x="96" y="109"/>
                    <a:pt x="90" y="118"/>
                  </a:cubicBezTo>
                  <a:cubicBezTo>
                    <a:pt x="85" y="123"/>
                    <a:pt x="81" y="128"/>
                    <a:pt x="77" y="132"/>
                  </a:cubicBezTo>
                  <a:cubicBezTo>
                    <a:pt x="59" y="149"/>
                    <a:pt x="44" y="146"/>
                    <a:pt x="29" y="129"/>
                  </a:cubicBezTo>
                  <a:cubicBezTo>
                    <a:pt x="26" y="126"/>
                    <a:pt x="23" y="123"/>
                    <a:pt x="20" y="120"/>
                  </a:cubicBezTo>
                  <a:cubicBezTo>
                    <a:pt x="14" y="112"/>
                    <a:pt x="10" y="103"/>
                    <a:pt x="7" y="94"/>
                  </a:cubicBezTo>
                  <a:cubicBezTo>
                    <a:pt x="6" y="91"/>
                    <a:pt x="5" y="87"/>
                    <a:pt x="7" y="84"/>
                  </a:cubicBezTo>
                  <a:close/>
                </a:path>
              </a:pathLst>
            </a:custGeom>
            <a:solidFill>
              <a:srgbClr val="F1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3" name="Freeform 90"/>
            <p:cNvSpPr>
              <a:spLocks/>
            </p:cNvSpPr>
            <p:nvPr userDrawn="1"/>
          </p:nvSpPr>
          <p:spPr bwMode="auto">
            <a:xfrm>
              <a:off x="5680982" y="2039143"/>
              <a:ext cx="417513" cy="287337"/>
            </a:xfrm>
            <a:custGeom>
              <a:avLst/>
              <a:gdLst>
                <a:gd name="T0" fmla="*/ 137 w 165"/>
                <a:gd name="T1" fmla="*/ 0 h 114"/>
                <a:gd name="T2" fmla="*/ 147 w 165"/>
                <a:gd name="T3" fmla="*/ 10 h 114"/>
                <a:gd name="T4" fmla="*/ 165 w 165"/>
                <a:gd name="T5" fmla="*/ 60 h 114"/>
                <a:gd name="T6" fmla="*/ 159 w 165"/>
                <a:gd name="T7" fmla="*/ 66 h 114"/>
                <a:gd name="T8" fmla="*/ 142 w 165"/>
                <a:gd name="T9" fmla="*/ 63 h 114"/>
                <a:gd name="T10" fmla="*/ 136 w 165"/>
                <a:gd name="T11" fmla="*/ 65 h 114"/>
                <a:gd name="T12" fmla="*/ 138 w 165"/>
                <a:gd name="T13" fmla="*/ 71 h 114"/>
                <a:gd name="T14" fmla="*/ 136 w 165"/>
                <a:gd name="T15" fmla="*/ 95 h 114"/>
                <a:gd name="T16" fmla="*/ 114 w 165"/>
                <a:gd name="T17" fmla="*/ 110 h 114"/>
                <a:gd name="T18" fmla="*/ 98 w 165"/>
                <a:gd name="T19" fmla="*/ 114 h 114"/>
                <a:gd name="T20" fmla="*/ 60 w 165"/>
                <a:gd name="T21" fmla="*/ 113 h 114"/>
                <a:gd name="T22" fmla="*/ 47 w 165"/>
                <a:gd name="T23" fmla="*/ 106 h 114"/>
                <a:gd name="T24" fmla="*/ 24 w 165"/>
                <a:gd name="T25" fmla="*/ 89 h 114"/>
                <a:gd name="T26" fmla="*/ 24 w 165"/>
                <a:gd name="T27" fmla="*/ 76 h 114"/>
                <a:gd name="T28" fmla="*/ 32 w 165"/>
                <a:gd name="T29" fmla="*/ 65 h 114"/>
                <a:gd name="T30" fmla="*/ 17 w 165"/>
                <a:gd name="T31" fmla="*/ 65 h 114"/>
                <a:gd name="T32" fmla="*/ 3 w 165"/>
                <a:gd name="T33" fmla="*/ 51 h 114"/>
                <a:gd name="T34" fmla="*/ 19 w 165"/>
                <a:gd name="T35" fmla="*/ 12 h 114"/>
                <a:gd name="T36" fmla="*/ 19 w 165"/>
                <a:gd name="T37" fmla="*/ 8 h 114"/>
                <a:gd name="T38" fmla="*/ 22 w 165"/>
                <a:gd name="T39" fmla="*/ 6 h 114"/>
                <a:gd name="T40" fmla="*/ 28 w 165"/>
                <a:gd name="T41" fmla="*/ 3 h 114"/>
                <a:gd name="T42" fmla="*/ 30 w 165"/>
                <a:gd name="T43" fmla="*/ 3 h 114"/>
                <a:gd name="T44" fmla="*/ 31 w 165"/>
                <a:gd name="T45" fmla="*/ 4 h 114"/>
                <a:gd name="T46" fmla="*/ 27 w 165"/>
                <a:gd name="T47" fmla="*/ 18 h 114"/>
                <a:gd name="T48" fmla="*/ 23 w 165"/>
                <a:gd name="T49" fmla="*/ 27 h 114"/>
                <a:gd name="T50" fmla="*/ 23 w 165"/>
                <a:gd name="T51" fmla="*/ 34 h 114"/>
                <a:gd name="T52" fmla="*/ 29 w 165"/>
                <a:gd name="T53" fmla="*/ 33 h 114"/>
                <a:gd name="T54" fmla="*/ 36 w 165"/>
                <a:gd name="T55" fmla="*/ 32 h 114"/>
                <a:gd name="T56" fmla="*/ 40 w 165"/>
                <a:gd name="T57" fmla="*/ 39 h 114"/>
                <a:gd name="T58" fmla="*/ 70 w 165"/>
                <a:gd name="T59" fmla="*/ 95 h 114"/>
                <a:gd name="T60" fmla="*/ 80 w 165"/>
                <a:gd name="T61" fmla="*/ 106 h 114"/>
                <a:gd name="T62" fmla="*/ 87 w 165"/>
                <a:gd name="T63" fmla="*/ 107 h 114"/>
                <a:gd name="T64" fmla="*/ 97 w 165"/>
                <a:gd name="T65" fmla="*/ 95 h 114"/>
                <a:gd name="T66" fmla="*/ 120 w 165"/>
                <a:gd name="T67" fmla="*/ 57 h 114"/>
                <a:gd name="T68" fmla="*/ 127 w 165"/>
                <a:gd name="T69" fmla="*/ 42 h 114"/>
                <a:gd name="T70" fmla="*/ 132 w 165"/>
                <a:gd name="T71" fmla="*/ 32 h 114"/>
                <a:gd name="T72" fmla="*/ 147 w 165"/>
                <a:gd name="T73" fmla="*/ 36 h 114"/>
                <a:gd name="T74" fmla="*/ 138 w 165"/>
                <a:gd name="T75" fmla="*/ 8 h 114"/>
                <a:gd name="T76" fmla="*/ 137 w 165"/>
                <a:gd name="T7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14">
                  <a:moveTo>
                    <a:pt x="137" y="0"/>
                  </a:moveTo>
                  <a:cubicBezTo>
                    <a:pt x="142" y="1"/>
                    <a:pt x="144" y="7"/>
                    <a:pt x="147" y="10"/>
                  </a:cubicBezTo>
                  <a:cubicBezTo>
                    <a:pt x="157" y="25"/>
                    <a:pt x="163" y="42"/>
                    <a:pt x="165" y="60"/>
                  </a:cubicBezTo>
                  <a:cubicBezTo>
                    <a:pt x="165" y="65"/>
                    <a:pt x="163" y="66"/>
                    <a:pt x="159" y="66"/>
                  </a:cubicBezTo>
                  <a:cubicBezTo>
                    <a:pt x="153" y="66"/>
                    <a:pt x="148" y="64"/>
                    <a:pt x="142" y="63"/>
                  </a:cubicBezTo>
                  <a:cubicBezTo>
                    <a:pt x="140" y="63"/>
                    <a:pt x="137" y="62"/>
                    <a:pt x="136" y="65"/>
                  </a:cubicBezTo>
                  <a:cubicBezTo>
                    <a:pt x="135" y="68"/>
                    <a:pt x="136" y="69"/>
                    <a:pt x="138" y="71"/>
                  </a:cubicBezTo>
                  <a:cubicBezTo>
                    <a:pt x="150" y="82"/>
                    <a:pt x="152" y="84"/>
                    <a:pt x="136" y="95"/>
                  </a:cubicBezTo>
                  <a:cubicBezTo>
                    <a:pt x="128" y="100"/>
                    <a:pt x="121" y="105"/>
                    <a:pt x="114" y="110"/>
                  </a:cubicBezTo>
                  <a:cubicBezTo>
                    <a:pt x="109" y="114"/>
                    <a:pt x="103" y="114"/>
                    <a:pt x="98" y="114"/>
                  </a:cubicBezTo>
                  <a:cubicBezTo>
                    <a:pt x="85" y="114"/>
                    <a:pt x="73" y="114"/>
                    <a:pt x="60" y="113"/>
                  </a:cubicBezTo>
                  <a:cubicBezTo>
                    <a:pt x="55" y="112"/>
                    <a:pt x="51" y="109"/>
                    <a:pt x="47" y="106"/>
                  </a:cubicBezTo>
                  <a:cubicBezTo>
                    <a:pt x="39" y="101"/>
                    <a:pt x="32" y="95"/>
                    <a:pt x="24" y="89"/>
                  </a:cubicBezTo>
                  <a:cubicBezTo>
                    <a:pt x="19" y="85"/>
                    <a:pt x="20" y="80"/>
                    <a:pt x="24" y="76"/>
                  </a:cubicBezTo>
                  <a:cubicBezTo>
                    <a:pt x="27" y="72"/>
                    <a:pt x="34" y="69"/>
                    <a:pt x="32" y="65"/>
                  </a:cubicBezTo>
                  <a:cubicBezTo>
                    <a:pt x="29" y="60"/>
                    <a:pt x="22" y="64"/>
                    <a:pt x="17" y="65"/>
                  </a:cubicBezTo>
                  <a:cubicBezTo>
                    <a:pt x="1" y="68"/>
                    <a:pt x="0" y="66"/>
                    <a:pt x="3" y="51"/>
                  </a:cubicBezTo>
                  <a:cubicBezTo>
                    <a:pt x="6" y="37"/>
                    <a:pt x="12" y="24"/>
                    <a:pt x="19" y="12"/>
                  </a:cubicBezTo>
                  <a:cubicBezTo>
                    <a:pt x="20" y="11"/>
                    <a:pt x="23" y="9"/>
                    <a:pt x="19" y="8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4" y="5"/>
                    <a:pt x="26" y="3"/>
                    <a:pt x="28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3"/>
                    <a:pt x="30" y="3"/>
                    <a:pt x="31" y="4"/>
                  </a:cubicBezTo>
                  <a:cubicBezTo>
                    <a:pt x="31" y="9"/>
                    <a:pt x="28" y="13"/>
                    <a:pt x="27" y="18"/>
                  </a:cubicBezTo>
                  <a:cubicBezTo>
                    <a:pt x="26" y="21"/>
                    <a:pt x="24" y="24"/>
                    <a:pt x="23" y="27"/>
                  </a:cubicBezTo>
                  <a:cubicBezTo>
                    <a:pt x="22" y="29"/>
                    <a:pt x="21" y="32"/>
                    <a:pt x="23" y="34"/>
                  </a:cubicBezTo>
                  <a:cubicBezTo>
                    <a:pt x="25" y="36"/>
                    <a:pt x="27" y="34"/>
                    <a:pt x="29" y="33"/>
                  </a:cubicBezTo>
                  <a:cubicBezTo>
                    <a:pt x="31" y="33"/>
                    <a:pt x="33" y="31"/>
                    <a:pt x="36" y="32"/>
                  </a:cubicBezTo>
                  <a:cubicBezTo>
                    <a:pt x="37" y="34"/>
                    <a:pt x="38" y="37"/>
                    <a:pt x="40" y="39"/>
                  </a:cubicBezTo>
                  <a:cubicBezTo>
                    <a:pt x="47" y="59"/>
                    <a:pt x="57" y="78"/>
                    <a:pt x="70" y="95"/>
                  </a:cubicBezTo>
                  <a:cubicBezTo>
                    <a:pt x="74" y="98"/>
                    <a:pt x="77" y="102"/>
                    <a:pt x="80" y="106"/>
                  </a:cubicBezTo>
                  <a:cubicBezTo>
                    <a:pt x="82" y="110"/>
                    <a:pt x="84" y="110"/>
                    <a:pt x="87" y="107"/>
                  </a:cubicBezTo>
                  <a:cubicBezTo>
                    <a:pt x="90" y="103"/>
                    <a:pt x="93" y="99"/>
                    <a:pt x="97" y="95"/>
                  </a:cubicBezTo>
                  <a:cubicBezTo>
                    <a:pt x="107" y="84"/>
                    <a:pt x="114" y="71"/>
                    <a:pt x="120" y="57"/>
                  </a:cubicBezTo>
                  <a:cubicBezTo>
                    <a:pt x="123" y="52"/>
                    <a:pt x="125" y="47"/>
                    <a:pt x="127" y="42"/>
                  </a:cubicBezTo>
                  <a:cubicBezTo>
                    <a:pt x="129" y="39"/>
                    <a:pt x="127" y="34"/>
                    <a:pt x="132" y="32"/>
                  </a:cubicBezTo>
                  <a:cubicBezTo>
                    <a:pt x="137" y="31"/>
                    <a:pt x="141" y="34"/>
                    <a:pt x="147" y="36"/>
                  </a:cubicBezTo>
                  <a:cubicBezTo>
                    <a:pt x="145" y="25"/>
                    <a:pt x="141" y="17"/>
                    <a:pt x="138" y="8"/>
                  </a:cubicBezTo>
                  <a:cubicBezTo>
                    <a:pt x="137" y="6"/>
                    <a:pt x="135" y="3"/>
                    <a:pt x="137" y="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4" name="Freeform 91"/>
            <p:cNvSpPr>
              <a:spLocks/>
            </p:cNvSpPr>
            <p:nvPr userDrawn="1"/>
          </p:nvSpPr>
          <p:spPr bwMode="auto">
            <a:xfrm>
              <a:off x="5974670" y="1862931"/>
              <a:ext cx="77788" cy="173037"/>
            </a:xfrm>
            <a:custGeom>
              <a:avLst/>
              <a:gdLst>
                <a:gd name="T0" fmla="*/ 2 w 31"/>
                <a:gd name="T1" fmla="*/ 44 h 69"/>
                <a:gd name="T2" fmla="*/ 15 w 31"/>
                <a:gd name="T3" fmla="*/ 12 h 69"/>
                <a:gd name="T4" fmla="*/ 17 w 31"/>
                <a:gd name="T5" fmla="*/ 9 h 69"/>
                <a:gd name="T6" fmla="*/ 26 w 31"/>
                <a:gd name="T7" fmla="*/ 0 h 69"/>
                <a:gd name="T8" fmla="*/ 30 w 31"/>
                <a:gd name="T9" fmla="*/ 45 h 69"/>
                <a:gd name="T10" fmla="*/ 26 w 31"/>
                <a:gd name="T11" fmla="*/ 69 h 69"/>
                <a:gd name="T12" fmla="*/ 20 w 31"/>
                <a:gd name="T13" fmla="*/ 69 h 69"/>
                <a:gd name="T14" fmla="*/ 1 w 31"/>
                <a:gd name="T15" fmla="*/ 56 h 69"/>
                <a:gd name="T16" fmla="*/ 2 w 31"/>
                <a:gd name="T17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9">
                  <a:moveTo>
                    <a:pt x="2" y="44"/>
                  </a:moveTo>
                  <a:cubicBezTo>
                    <a:pt x="9" y="34"/>
                    <a:pt x="14" y="23"/>
                    <a:pt x="15" y="12"/>
                  </a:cubicBezTo>
                  <a:cubicBezTo>
                    <a:pt x="15" y="11"/>
                    <a:pt x="16" y="9"/>
                    <a:pt x="17" y="9"/>
                  </a:cubicBezTo>
                  <a:cubicBezTo>
                    <a:pt x="24" y="10"/>
                    <a:pt x="23" y="3"/>
                    <a:pt x="26" y="0"/>
                  </a:cubicBezTo>
                  <a:cubicBezTo>
                    <a:pt x="31" y="15"/>
                    <a:pt x="31" y="30"/>
                    <a:pt x="30" y="45"/>
                  </a:cubicBezTo>
                  <a:cubicBezTo>
                    <a:pt x="29" y="53"/>
                    <a:pt x="28" y="61"/>
                    <a:pt x="26" y="69"/>
                  </a:cubicBezTo>
                  <a:cubicBezTo>
                    <a:pt x="24" y="69"/>
                    <a:pt x="22" y="67"/>
                    <a:pt x="20" y="69"/>
                  </a:cubicBezTo>
                  <a:cubicBezTo>
                    <a:pt x="13" y="65"/>
                    <a:pt x="8" y="60"/>
                    <a:pt x="1" y="56"/>
                  </a:cubicBezTo>
                  <a:cubicBezTo>
                    <a:pt x="0" y="52"/>
                    <a:pt x="1" y="48"/>
                    <a:pt x="2" y="44"/>
                  </a:cubicBezTo>
                  <a:close/>
                </a:path>
              </a:pathLst>
            </a:custGeom>
            <a:solidFill>
              <a:srgbClr val="6F4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5" name="Freeform 92"/>
            <p:cNvSpPr>
              <a:spLocks/>
            </p:cNvSpPr>
            <p:nvPr userDrawn="1"/>
          </p:nvSpPr>
          <p:spPr bwMode="auto">
            <a:xfrm>
              <a:off x="5757182" y="1885156"/>
              <a:ext cx="55563" cy="161925"/>
            </a:xfrm>
            <a:custGeom>
              <a:avLst/>
              <a:gdLst>
                <a:gd name="T0" fmla="*/ 7 w 22"/>
                <a:gd name="T1" fmla="*/ 1 h 64"/>
                <a:gd name="T2" fmla="*/ 21 w 22"/>
                <a:gd name="T3" fmla="*/ 36 h 64"/>
                <a:gd name="T4" fmla="*/ 21 w 22"/>
                <a:gd name="T5" fmla="*/ 48 h 64"/>
                <a:gd name="T6" fmla="*/ 0 w 22"/>
                <a:gd name="T7" fmla="*/ 64 h 64"/>
                <a:gd name="T8" fmla="*/ 0 w 22"/>
                <a:gd name="T9" fmla="*/ 64 h 64"/>
                <a:gd name="T10" fmla="*/ 3 w 22"/>
                <a:gd name="T11" fmla="*/ 5 h 64"/>
                <a:gd name="T12" fmla="*/ 7 w 22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4">
                  <a:moveTo>
                    <a:pt x="7" y="1"/>
                  </a:moveTo>
                  <a:cubicBezTo>
                    <a:pt x="9" y="14"/>
                    <a:pt x="14" y="25"/>
                    <a:pt x="21" y="36"/>
                  </a:cubicBezTo>
                  <a:cubicBezTo>
                    <a:pt x="22" y="40"/>
                    <a:pt x="22" y="44"/>
                    <a:pt x="21" y="48"/>
                  </a:cubicBezTo>
                  <a:cubicBezTo>
                    <a:pt x="12" y="51"/>
                    <a:pt x="7" y="58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4"/>
                    <a:pt x="0" y="24"/>
                    <a:pt x="3" y="5"/>
                  </a:cubicBezTo>
                  <a:cubicBezTo>
                    <a:pt x="3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6F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6" name="Freeform 93"/>
            <p:cNvSpPr>
              <a:spLocks/>
            </p:cNvSpPr>
            <p:nvPr userDrawn="1"/>
          </p:nvSpPr>
          <p:spPr bwMode="auto">
            <a:xfrm>
              <a:off x="5736545" y="2035968"/>
              <a:ext cx="15875" cy="1905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7 h 7"/>
                <a:gd name="T4" fmla="*/ 6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2" y="7"/>
                    <a:pt x="0" y="7"/>
                  </a:cubicBezTo>
                  <a:cubicBezTo>
                    <a:pt x="4" y="0"/>
                    <a:pt x="4" y="0"/>
                    <a:pt x="6" y="4"/>
                  </a:cubicBezTo>
                  <a:close/>
                </a:path>
              </a:pathLst>
            </a:custGeom>
            <a:solidFill>
              <a:srgbClr val="6F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3" name="Freeform 100"/>
            <p:cNvSpPr>
              <a:spLocks/>
            </p:cNvSpPr>
            <p:nvPr userDrawn="1"/>
          </p:nvSpPr>
          <p:spPr bwMode="auto">
            <a:xfrm>
              <a:off x="5895295" y="2005806"/>
              <a:ext cx="165100" cy="207962"/>
            </a:xfrm>
            <a:custGeom>
              <a:avLst/>
              <a:gdLst>
                <a:gd name="T0" fmla="*/ 34 w 65"/>
                <a:gd name="T1" fmla="*/ 0 h 82"/>
                <a:gd name="T2" fmla="*/ 51 w 65"/>
                <a:gd name="T3" fmla="*/ 12 h 82"/>
                <a:gd name="T4" fmla="*/ 52 w 65"/>
                <a:gd name="T5" fmla="*/ 13 h 82"/>
                <a:gd name="T6" fmla="*/ 63 w 65"/>
                <a:gd name="T7" fmla="*/ 45 h 82"/>
                <a:gd name="T8" fmla="*/ 63 w 65"/>
                <a:gd name="T9" fmla="*/ 50 h 82"/>
                <a:gd name="T10" fmla="*/ 58 w 65"/>
                <a:gd name="T11" fmla="*/ 50 h 82"/>
                <a:gd name="T12" fmla="*/ 46 w 65"/>
                <a:gd name="T13" fmla="*/ 46 h 82"/>
                <a:gd name="T14" fmla="*/ 13 w 65"/>
                <a:gd name="T15" fmla="*/ 74 h 82"/>
                <a:gd name="T16" fmla="*/ 6 w 65"/>
                <a:gd name="T17" fmla="*/ 80 h 82"/>
                <a:gd name="T18" fmla="*/ 1 w 65"/>
                <a:gd name="T19" fmla="*/ 80 h 82"/>
                <a:gd name="T20" fmla="*/ 2 w 65"/>
                <a:gd name="T21" fmla="*/ 77 h 82"/>
                <a:gd name="T22" fmla="*/ 16 w 65"/>
                <a:gd name="T23" fmla="*/ 58 h 82"/>
                <a:gd name="T24" fmla="*/ 33 w 65"/>
                <a:gd name="T25" fmla="*/ 26 h 82"/>
                <a:gd name="T26" fmla="*/ 33 w 65"/>
                <a:gd name="T27" fmla="*/ 12 h 82"/>
                <a:gd name="T28" fmla="*/ 34 w 65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2">
                  <a:moveTo>
                    <a:pt x="34" y="0"/>
                  </a:moveTo>
                  <a:cubicBezTo>
                    <a:pt x="42" y="1"/>
                    <a:pt x="47" y="6"/>
                    <a:pt x="51" y="12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6" y="24"/>
                    <a:pt x="61" y="34"/>
                    <a:pt x="63" y="45"/>
                  </a:cubicBezTo>
                  <a:cubicBezTo>
                    <a:pt x="64" y="47"/>
                    <a:pt x="65" y="49"/>
                    <a:pt x="63" y="50"/>
                  </a:cubicBezTo>
                  <a:cubicBezTo>
                    <a:pt x="62" y="52"/>
                    <a:pt x="60" y="50"/>
                    <a:pt x="58" y="50"/>
                  </a:cubicBezTo>
                  <a:cubicBezTo>
                    <a:pt x="54" y="48"/>
                    <a:pt x="50" y="46"/>
                    <a:pt x="46" y="46"/>
                  </a:cubicBezTo>
                  <a:cubicBezTo>
                    <a:pt x="31" y="51"/>
                    <a:pt x="23" y="64"/>
                    <a:pt x="13" y="74"/>
                  </a:cubicBezTo>
                  <a:cubicBezTo>
                    <a:pt x="11" y="76"/>
                    <a:pt x="8" y="78"/>
                    <a:pt x="6" y="80"/>
                  </a:cubicBezTo>
                  <a:cubicBezTo>
                    <a:pt x="4" y="81"/>
                    <a:pt x="3" y="82"/>
                    <a:pt x="1" y="80"/>
                  </a:cubicBezTo>
                  <a:cubicBezTo>
                    <a:pt x="0" y="79"/>
                    <a:pt x="1" y="78"/>
                    <a:pt x="2" y="77"/>
                  </a:cubicBezTo>
                  <a:cubicBezTo>
                    <a:pt x="7" y="71"/>
                    <a:pt x="11" y="64"/>
                    <a:pt x="16" y="58"/>
                  </a:cubicBezTo>
                  <a:cubicBezTo>
                    <a:pt x="24" y="48"/>
                    <a:pt x="30" y="38"/>
                    <a:pt x="33" y="26"/>
                  </a:cubicBezTo>
                  <a:cubicBezTo>
                    <a:pt x="35" y="21"/>
                    <a:pt x="35" y="17"/>
                    <a:pt x="33" y="12"/>
                  </a:cubicBezTo>
                  <a:cubicBezTo>
                    <a:pt x="31" y="8"/>
                    <a:pt x="30" y="4"/>
                    <a:pt x="34" y="0"/>
                  </a:cubicBezTo>
                  <a:close/>
                </a:path>
              </a:pathLst>
            </a:custGeom>
            <a:solidFill>
              <a:srgbClr val="F7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6" name="Freeform 143"/>
            <p:cNvSpPr>
              <a:spLocks/>
            </p:cNvSpPr>
            <p:nvPr userDrawn="1"/>
          </p:nvSpPr>
          <p:spPr bwMode="auto">
            <a:xfrm>
              <a:off x="5795282" y="1974056"/>
              <a:ext cx="196850" cy="254000"/>
            </a:xfrm>
            <a:custGeom>
              <a:avLst/>
              <a:gdLst>
                <a:gd name="T0" fmla="*/ 74 w 78"/>
                <a:gd name="T1" fmla="*/ 13 h 101"/>
                <a:gd name="T2" fmla="*/ 76 w 78"/>
                <a:gd name="T3" fmla="*/ 28 h 101"/>
                <a:gd name="T4" fmla="*/ 72 w 78"/>
                <a:gd name="T5" fmla="*/ 50 h 101"/>
                <a:gd name="T6" fmla="*/ 44 w 78"/>
                <a:gd name="T7" fmla="*/ 91 h 101"/>
                <a:gd name="T8" fmla="*/ 41 w 78"/>
                <a:gd name="T9" fmla="*/ 93 h 101"/>
                <a:gd name="T10" fmla="*/ 52 w 78"/>
                <a:gd name="T11" fmla="*/ 85 h 101"/>
                <a:gd name="T12" fmla="*/ 44 w 78"/>
                <a:gd name="T13" fmla="*/ 99 h 101"/>
                <a:gd name="T14" fmla="*/ 33 w 78"/>
                <a:gd name="T15" fmla="*/ 97 h 101"/>
                <a:gd name="T16" fmla="*/ 21 w 78"/>
                <a:gd name="T17" fmla="*/ 80 h 101"/>
                <a:gd name="T18" fmla="*/ 30 w 78"/>
                <a:gd name="T19" fmla="*/ 86 h 101"/>
                <a:gd name="T20" fmla="*/ 10 w 78"/>
                <a:gd name="T21" fmla="*/ 59 h 101"/>
                <a:gd name="T22" fmla="*/ 1 w 78"/>
                <a:gd name="T23" fmla="*/ 34 h 101"/>
                <a:gd name="T24" fmla="*/ 5 w 78"/>
                <a:gd name="T25" fmla="*/ 13 h 101"/>
                <a:gd name="T26" fmla="*/ 6 w 78"/>
                <a:gd name="T27" fmla="*/ 1 h 101"/>
                <a:gd name="T28" fmla="*/ 22 w 78"/>
                <a:gd name="T29" fmla="*/ 17 h 101"/>
                <a:gd name="T30" fmla="*/ 58 w 78"/>
                <a:gd name="T31" fmla="*/ 15 h 101"/>
                <a:gd name="T32" fmla="*/ 73 w 78"/>
                <a:gd name="T33" fmla="*/ 0 h 101"/>
                <a:gd name="T34" fmla="*/ 74 w 78"/>
                <a:gd name="T35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4" y="13"/>
                  </a:moveTo>
                  <a:cubicBezTo>
                    <a:pt x="74" y="18"/>
                    <a:pt x="74" y="23"/>
                    <a:pt x="76" y="28"/>
                  </a:cubicBezTo>
                  <a:cubicBezTo>
                    <a:pt x="78" y="35"/>
                    <a:pt x="75" y="43"/>
                    <a:pt x="72" y="50"/>
                  </a:cubicBezTo>
                  <a:cubicBezTo>
                    <a:pt x="65" y="65"/>
                    <a:pt x="54" y="77"/>
                    <a:pt x="44" y="91"/>
                  </a:cubicBezTo>
                  <a:cubicBezTo>
                    <a:pt x="43" y="91"/>
                    <a:pt x="43" y="92"/>
                    <a:pt x="41" y="93"/>
                  </a:cubicBezTo>
                  <a:cubicBezTo>
                    <a:pt x="47" y="92"/>
                    <a:pt x="48" y="87"/>
                    <a:pt x="52" y="85"/>
                  </a:cubicBezTo>
                  <a:cubicBezTo>
                    <a:pt x="53" y="90"/>
                    <a:pt x="50" y="96"/>
                    <a:pt x="44" y="99"/>
                  </a:cubicBezTo>
                  <a:cubicBezTo>
                    <a:pt x="39" y="101"/>
                    <a:pt x="36" y="100"/>
                    <a:pt x="33" y="97"/>
                  </a:cubicBezTo>
                  <a:cubicBezTo>
                    <a:pt x="28" y="92"/>
                    <a:pt x="22" y="88"/>
                    <a:pt x="21" y="80"/>
                  </a:cubicBezTo>
                  <a:cubicBezTo>
                    <a:pt x="27" y="78"/>
                    <a:pt x="27" y="84"/>
                    <a:pt x="30" y="86"/>
                  </a:cubicBezTo>
                  <a:cubicBezTo>
                    <a:pt x="22" y="78"/>
                    <a:pt x="16" y="68"/>
                    <a:pt x="10" y="59"/>
                  </a:cubicBezTo>
                  <a:cubicBezTo>
                    <a:pt x="5" y="52"/>
                    <a:pt x="2" y="43"/>
                    <a:pt x="1" y="34"/>
                  </a:cubicBezTo>
                  <a:cubicBezTo>
                    <a:pt x="0" y="27"/>
                    <a:pt x="3" y="20"/>
                    <a:pt x="5" y="13"/>
                  </a:cubicBezTo>
                  <a:cubicBezTo>
                    <a:pt x="5" y="9"/>
                    <a:pt x="5" y="5"/>
                    <a:pt x="6" y="1"/>
                  </a:cubicBezTo>
                  <a:cubicBezTo>
                    <a:pt x="13" y="4"/>
                    <a:pt x="17" y="12"/>
                    <a:pt x="22" y="17"/>
                  </a:cubicBezTo>
                  <a:cubicBezTo>
                    <a:pt x="34" y="28"/>
                    <a:pt x="50" y="24"/>
                    <a:pt x="58" y="15"/>
                  </a:cubicBezTo>
                  <a:cubicBezTo>
                    <a:pt x="63" y="10"/>
                    <a:pt x="68" y="5"/>
                    <a:pt x="73" y="0"/>
                  </a:cubicBezTo>
                  <a:cubicBezTo>
                    <a:pt x="73" y="4"/>
                    <a:pt x="74" y="9"/>
                    <a:pt x="74" y="13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7" name="Freeform 144"/>
            <p:cNvSpPr>
              <a:spLocks/>
            </p:cNvSpPr>
            <p:nvPr userDrawn="1"/>
          </p:nvSpPr>
          <p:spPr bwMode="auto">
            <a:xfrm>
              <a:off x="5779407" y="2120106"/>
              <a:ext cx="233363" cy="204787"/>
            </a:xfrm>
            <a:custGeom>
              <a:avLst/>
              <a:gdLst>
                <a:gd name="T0" fmla="*/ 28 w 92"/>
                <a:gd name="T1" fmla="*/ 22 h 81"/>
                <a:gd name="T2" fmla="*/ 42 w 92"/>
                <a:gd name="T3" fmla="*/ 40 h 81"/>
                <a:gd name="T4" fmla="*/ 48 w 92"/>
                <a:gd name="T5" fmla="*/ 40 h 81"/>
                <a:gd name="T6" fmla="*/ 58 w 92"/>
                <a:gd name="T7" fmla="*/ 27 h 81"/>
                <a:gd name="T8" fmla="*/ 78 w 92"/>
                <a:gd name="T9" fmla="*/ 7 h 81"/>
                <a:gd name="T10" fmla="*/ 92 w 92"/>
                <a:gd name="T11" fmla="*/ 1 h 81"/>
                <a:gd name="T12" fmla="*/ 89 w 92"/>
                <a:gd name="T13" fmla="*/ 10 h 81"/>
                <a:gd name="T14" fmla="*/ 63 w 92"/>
                <a:gd name="T15" fmla="*/ 44 h 81"/>
                <a:gd name="T16" fmla="*/ 60 w 92"/>
                <a:gd name="T17" fmla="*/ 55 h 81"/>
                <a:gd name="T18" fmla="*/ 59 w 92"/>
                <a:gd name="T19" fmla="*/ 63 h 81"/>
                <a:gd name="T20" fmla="*/ 47 w 92"/>
                <a:gd name="T21" fmla="*/ 78 h 81"/>
                <a:gd name="T22" fmla="*/ 41 w 92"/>
                <a:gd name="T23" fmla="*/ 78 h 81"/>
                <a:gd name="T24" fmla="*/ 30 w 92"/>
                <a:gd name="T25" fmla="*/ 63 h 81"/>
                <a:gd name="T26" fmla="*/ 35 w 92"/>
                <a:gd name="T27" fmla="*/ 51 h 81"/>
                <a:gd name="T28" fmla="*/ 31 w 92"/>
                <a:gd name="T29" fmla="*/ 44 h 81"/>
                <a:gd name="T30" fmla="*/ 4 w 92"/>
                <a:gd name="T31" fmla="*/ 10 h 81"/>
                <a:gd name="T32" fmla="*/ 6 w 92"/>
                <a:gd name="T33" fmla="*/ 2 h 81"/>
                <a:gd name="T34" fmla="*/ 25 w 92"/>
                <a:gd name="T35" fmla="*/ 16 h 81"/>
                <a:gd name="T36" fmla="*/ 28 w 92"/>
                <a:gd name="T37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81">
                  <a:moveTo>
                    <a:pt x="28" y="22"/>
                  </a:moveTo>
                  <a:cubicBezTo>
                    <a:pt x="31" y="29"/>
                    <a:pt x="36" y="35"/>
                    <a:pt x="42" y="40"/>
                  </a:cubicBezTo>
                  <a:cubicBezTo>
                    <a:pt x="44" y="41"/>
                    <a:pt x="46" y="42"/>
                    <a:pt x="48" y="40"/>
                  </a:cubicBezTo>
                  <a:cubicBezTo>
                    <a:pt x="52" y="37"/>
                    <a:pt x="58" y="34"/>
                    <a:pt x="58" y="27"/>
                  </a:cubicBezTo>
                  <a:cubicBezTo>
                    <a:pt x="65" y="20"/>
                    <a:pt x="71" y="13"/>
                    <a:pt x="78" y="7"/>
                  </a:cubicBezTo>
                  <a:cubicBezTo>
                    <a:pt x="82" y="3"/>
                    <a:pt x="86" y="0"/>
                    <a:pt x="92" y="1"/>
                  </a:cubicBezTo>
                  <a:cubicBezTo>
                    <a:pt x="91" y="4"/>
                    <a:pt x="92" y="8"/>
                    <a:pt x="89" y="10"/>
                  </a:cubicBezTo>
                  <a:cubicBezTo>
                    <a:pt x="82" y="23"/>
                    <a:pt x="73" y="34"/>
                    <a:pt x="63" y="44"/>
                  </a:cubicBezTo>
                  <a:cubicBezTo>
                    <a:pt x="60" y="47"/>
                    <a:pt x="58" y="50"/>
                    <a:pt x="60" y="55"/>
                  </a:cubicBezTo>
                  <a:cubicBezTo>
                    <a:pt x="60" y="57"/>
                    <a:pt x="60" y="61"/>
                    <a:pt x="59" y="63"/>
                  </a:cubicBezTo>
                  <a:cubicBezTo>
                    <a:pt x="55" y="68"/>
                    <a:pt x="51" y="73"/>
                    <a:pt x="47" y="78"/>
                  </a:cubicBezTo>
                  <a:cubicBezTo>
                    <a:pt x="45" y="81"/>
                    <a:pt x="43" y="80"/>
                    <a:pt x="41" y="78"/>
                  </a:cubicBezTo>
                  <a:cubicBezTo>
                    <a:pt x="38" y="73"/>
                    <a:pt x="34" y="68"/>
                    <a:pt x="30" y="63"/>
                  </a:cubicBezTo>
                  <a:cubicBezTo>
                    <a:pt x="31" y="59"/>
                    <a:pt x="33" y="55"/>
                    <a:pt x="35" y="51"/>
                  </a:cubicBezTo>
                  <a:cubicBezTo>
                    <a:pt x="36" y="47"/>
                    <a:pt x="33" y="46"/>
                    <a:pt x="31" y="44"/>
                  </a:cubicBezTo>
                  <a:cubicBezTo>
                    <a:pt x="20" y="34"/>
                    <a:pt x="13" y="22"/>
                    <a:pt x="4" y="10"/>
                  </a:cubicBezTo>
                  <a:cubicBezTo>
                    <a:pt x="1" y="6"/>
                    <a:pt x="0" y="3"/>
                    <a:pt x="6" y="2"/>
                  </a:cubicBezTo>
                  <a:cubicBezTo>
                    <a:pt x="13" y="6"/>
                    <a:pt x="20" y="10"/>
                    <a:pt x="25" y="16"/>
                  </a:cubicBezTo>
                  <a:cubicBezTo>
                    <a:pt x="26" y="17"/>
                    <a:pt x="28" y="19"/>
                    <a:pt x="28" y="22"/>
                  </a:cubicBezTo>
                  <a:close/>
                </a:path>
              </a:pathLst>
            </a:custGeom>
            <a:solidFill>
              <a:srgbClr val="E2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8" name="Freeform 145"/>
            <p:cNvSpPr>
              <a:spLocks/>
            </p:cNvSpPr>
            <p:nvPr userDrawn="1"/>
          </p:nvSpPr>
          <p:spPr bwMode="auto">
            <a:xfrm>
              <a:off x="5728607" y="2005806"/>
              <a:ext cx="149225" cy="195262"/>
            </a:xfrm>
            <a:custGeom>
              <a:avLst/>
              <a:gdLst>
                <a:gd name="T0" fmla="*/ 48 w 59"/>
                <a:gd name="T1" fmla="*/ 67 h 77"/>
                <a:gd name="T2" fmla="*/ 27 w 59"/>
                <a:gd name="T3" fmla="*/ 48 h 77"/>
                <a:gd name="T4" fmla="*/ 17 w 59"/>
                <a:gd name="T5" fmla="*/ 46 h 77"/>
                <a:gd name="T6" fmla="*/ 1 w 59"/>
                <a:gd name="T7" fmla="*/ 51 h 77"/>
                <a:gd name="T8" fmla="*/ 11 w 59"/>
                <a:gd name="T9" fmla="*/ 16 h 77"/>
                <a:gd name="T10" fmla="*/ 31 w 59"/>
                <a:gd name="T11" fmla="*/ 0 h 77"/>
                <a:gd name="T12" fmla="*/ 28 w 59"/>
                <a:gd name="T13" fmla="*/ 15 h 77"/>
                <a:gd name="T14" fmla="*/ 29 w 59"/>
                <a:gd name="T15" fmla="*/ 23 h 77"/>
                <a:gd name="T16" fmla="*/ 50 w 59"/>
                <a:gd name="T17" fmla="*/ 64 h 77"/>
                <a:gd name="T18" fmla="*/ 59 w 59"/>
                <a:gd name="T19" fmla="*/ 77 h 77"/>
                <a:gd name="T20" fmla="*/ 48 w 59"/>
                <a:gd name="T21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7">
                  <a:moveTo>
                    <a:pt x="48" y="67"/>
                  </a:moveTo>
                  <a:cubicBezTo>
                    <a:pt x="42" y="59"/>
                    <a:pt x="34" y="53"/>
                    <a:pt x="27" y="48"/>
                  </a:cubicBezTo>
                  <a:cubicBezTo>
                    <a:pt x="23" y="47"/>
                    <a:pt x="20" y="48"/>
                    <a:pt x="17" y="46"/>
                  </a:cubicBezTo>
                  <a:cubicBezTo>
                    <a:pt x="11" y="46"/>
                    <a:pt x="7" y="50"/>
                    <a:pt x="1" y="51"/>
                  </a:cubicBezTo>
                  <a:cubicBezTo>
                    <a:pt x="0" y="38"/>
                    <a:pt x="9" y="28"/>
                    <a:pt x="11" y="16"/>
                  </a:cubicBezTo>
                  <a:cubicBezTo>
                    <a:pt x="16" y="9"/>
                    <a:pt x="20" y="1"/>
                    <a:pt x="31" y="0"/>
                  </a:cubicBezTo>
                  <a:cubicBezTo>
                    <a:pt x="31" y="5"/>
                    <a:pt x="31" y="10"/>
                    <a:pt x="28" y="15"/>
                  </a:cubicBezTo>
                  <a:cubicBezTo>
                    <a:pt x="27" y="17"/>
                    <a:pt x="28" y="20"/>
                    <a:pt x="29" y="23"/>
                  </a:cubicBezTo>
                  <a:cubicBezTo>
                    <a:pt x="32" y="39"/>
                    <a:pt x="42" y="51"/>
                    <a:pt x="50" y="64"/>
                  </a:cubicBezTo>
                  <a:cubicBezTo>
                    <a:pt x="53" y="68"/>
                    <a:pt x="57" y="72"/>
                    <a:pt x="59" y="77"/>
                  </a:cubicBezTo>
                  <a:cubicBezTo>
                    <a:pt x="55" y="73"/>
                    <a:pt x="51" y="70"/>
                    <a:pt x="48" y="67"/>
                  </a:cubicBez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9" name="Freeform 146"/>
            <p:cNvSpPr>
              <a:spLocks/>
            </p:cNvSpPr>
            <p:nvPr userDrawn="1"/>
          </p:nvSpPr>
          <p:spPr bwMode="auto">
            <a:xfrm>
              <a:off x="5777820" y="2137568"/>
              <a:ext cx="95250" cy="141287"/>
            </a:xfrm>
            <a:custGeom>
              <a:avLst/>
              <a:gdLst>
                <a:gd name="T0" fmla="*/ 37 w 38"/>
                <a:gd name="T1" fmla="*/ 44 h 56"/>
                <a:gd name="T2" fmla="*/ 31 w 38"/>
                <a:gd name="T3" fmla="*/ 56 h 56"/>
                <a:gd name="T4" fmla="*/ 0 w 38"/>
                <a:gd name="T5" fmla="*/ 0 h 56"/>
                <a:gd name="T6" fmla="*/ 12 w 38"/>
                <a:gd name="T7" fmla="*/ 12 h 56"/>
                <a:gd name="T8" fmla="*/ 34 w 38"/>
                <a:gd name="T9" fmla="*/ 39 h 56"/>
                <a:gd name="T10" fmla="*/ 37 w 38"/>
                <a:gd name="T11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44"/>
                  </a:moveTo>
                  <a:cubicBezTo>
                    <a:pt x="36" y="48"/>
                    <a:pt x="35" y="53"/>
                    <a:pt x="31" y="56"/>
                  </a:cubicBezTo>
                  <a:cubicBezTo>
                    <a:pt x="17" y="40"/>
                    <a:pt x="7" y="21"/>
                    <a:pt x="0" y="0"/>
                  </a:cubicBezTo>
                  <a:cubicBezTo>
                    <a:pt x="6" y="2"/>
                    <a:pt x="8" y="8"/>
                    <a:pt x="12" y="12"/>
                  </a:cubicBezTo>
                  <a:cubicBezTo>
                    <a:pt x="19" y="22"/>
                    <a:pt x="26" y="31"/>
                    <a:pt x="34" y="39"/>
                  </a:cubicBezTo>
                  <a:cubicBezTo>
                    <a:pt x="36" y="40"/>
                    <a:pt x="38" y="41"/>
                    <a:pt x="37" y="44"/>
                  </a:cubicBezTo>
                  <a:close/>
                </a:path>
              </a:pathLst>
            </a:custGeom>
            <a:solidFill>
              <a:srgbClr val="E0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0" name="Freeform 147"/>
            <p:cNvSpPr>
              <a:spLocks/>
            </p:cNvSpPr>
            <p:nvPr userDrawn="1"/>
          </p:nvSpPr>
          <p:spPr bwMode="auto">
            <a:xfrm>
              <a:off x="5923870" y="2145506"/>
              <a:ext cx="80963" cy="133350"/>
            </a:xfrm>
            <a:custGeom>
              <a:avLst/>
              <a:gdLst>
                <a:gd name="T0" fmla="*/ 2 w 32"/>
                <a:gd name="T1" fmla="*/ 53 h 53"/>
                <a:gd name="T2" fmla="*/ 0 w 32"/>
                <a:gd name="T3" fmla="*/ 42 h 53"/>
                <a:gd name="T4" fmla="*/ 1 w 32"/>
                <a:gd name="T5" fmla="*/ 37 h 53"/>
                <a:gd name="T6" fmla="*/ 32 w 32"/>
                <a:gd name="T7" fmla="*/ 0 h 53"/>
                <a:gd name="T8" fmla="*/ 2 w 3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3">
                  <a:moveTo>
                    <a:pt x="2" y="53"/>
                  </a:moveTo>
                  <a:cubicBezTo>
                    <a:pt x="1" y="49"/>
                    <a:pt x="1" y="46"/>
                    <a:pt x="0" y="42"/>
                  </a:cubicBezTo>
                  <a:cubicBezTo>
                    <a:pt x="0" y="40"/>
                    <a:pt x="0" y="38"/>
                    <a:pt x="1" y="37"/>
                  </a:cubicBezTo>
                  <a:cubicBezTo>
                    <a:pt x="13" y="26"/>
                    <a:pt x="22" y="12"/>
                    <a:pt x="32" y="0"/>
                  </a:cubicBezTo>
                  <a:cubicBezTo>
                    <a:pt x="25" y="19"/>
                    <a:pt x="16" y="38"/>
                    <a:pt x="2" y="53"/>
                  </a:cubicBezTo>
                  <a:close/>
                </a:path>
              </a:pathLst>
            </a:custGeom>
            <a:solidFill>
              <a:srgbClr val="E2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1" name="Freeform 148"/>
            <p:cNvSpPr>
              <a:spLocks/>
            </p:cNvSpPr>
            <p:nvPr userDrawn="1"/>
          </p:nvSpPr>
          <p:spPr bwMode="auto">
            <a:xfrm>
              <a:off x="5769882" y="2120106"/>
              <a:ext cx="111125" cy="128587"/>
            </a:xfrm>
            <a:custGeom>
              <a:avLst/>
              <a:gdLst>
                <a:gd name="T0" fmla="*/ 40 w 44"/>
                <a:gd name="T1" fmla="*/ 51 h 51"/>
                <a:gd name="T2" fmla="*/ 3 w 44"/>
                <a:gd name="T3" fmla="*/ 7 h 51"/>
                <a:gd name="T4" fmla="*/ 1 w 44"/>
                <a:gd name="T5" fmla="*/ 1 h 51"/>
                <a:gd name="T6" fmla="*/ 11 w 44"/>
                <a:gd name="T7" fmla="*/ 3 h 51"/>
                <a:gd name="T8" fmla="*/ 8 w 44"/>
                <a:gd name="T9" fmla="*/ 9 h 51"/>
                <a:gd name="T10" fmla="*/ 39 w 44"/>
                <a:gd name="T11" fmla="*/ 46 h 51"/>
                <a:gd name="T12" fmla="*/ 40 w 4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40" y="51"/>
                  </a:moveTo>
                  <a:cubicBezTo>
                    <a:pt x="26" y="38"/>
                    <a:pt x="15" y="22"/>
                    <a:pt x="3" y="7"/>
                  </a:cubicBezTo>
                  <a:cubicBezTo>
                    <a:pt x="1" y="6"/>
                    <a:pt x="0" y="4"/>
                    <a:pt x="1" y="1"/>
                  </a:cubicBezTo>
                  <a:cubicBezTo>
                    <a:pt x="4" y="0"/>
                    <a:pt x="8" y="0"/>
                    <a:pt x="11" y="3"/>
                  </a:cubicBezTo>
                  <a:cubicBezTo>
                    <a:pt x="7" y="4"/>
                    <a:pt x="5" y="5"/>
                    <a:pt x="8" y="9"/>
                  </a:cubicBezTo>
                  <a:cubicBezTo>
                    <a:pt x="18" y="21"/>
                    <a:pt x="27" y="35"/>
                    <a:pt x="39" y="46"/>
                  </a:cubicBezTo>
                  <a:cubicBezTo>
                    <a:pt x="41" y="47"/>
                    <a:pt x="44" y="48"/>
                    <a:pt x="40" y="51"/>
                  </a:cubicBezTo>
                  <a:close/>
                </a:path>
              </a:pathLst>
            </a:custGeom>
            <a:solidFill>
              <a:srgbClr val="B54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7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97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8"/>
          <a:stretch/>
        </p:blipFill>
        <p:spPr>
          <a:xfrm>
            <a:off x="0" y="0"/>
            <a:ext cx="2458005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726C62-7A7B-0849-A684-7D664EE577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8B1FF2-57C3-6841-B844-E61E9385E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1F2594-ABDE-0E48-B1D5-5F3CF2C616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1" i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>
              <a:defRPr/>
            </a:pPr>
            <a:fld id="{0E2A03B7-A07C-3043-9169-79FE809F5FBC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88" r:id="rId15"/>
    <p:sldLayoutId id="2147483989" r:id="rId16"/>
    <p:sldLayoutId id="2147483991" r:id="rId17"/>
    <p:sldLayoutId id="2147484005" r:id="rId18"/>
    <p:sldLayoutId id="2147484006" r:id="rId1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EC576C4-0921-294F-B5FF-73EA42FDCFA4}"/>
              </a:ext>
            </a:extLst>
          </p:cNvPr>
          <p:cNvGrpSpPr/>
          <p:nvPr/>
        </p:nvGrpSpPr>
        <p:grpSpPr>
          <a:xfrm>
            <a:off x="1678832" y="5107290"/>
            <a:ext cx="4248000" cy="1655999"/>
            <a:chOff x="1678832" y="5561856"/>
            <a:chExt cx="4248000" cy="1655999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BFF751E6-D58F-2446-B1DC-A6A782A7C2CE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DF1D2E94-5A09-1147-ADD7-E18E5BA23F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RESPONSABLE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6713E5C7-78D0-C145-BD06-D83F651C1B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A3724F8E-12A6-BF42-82E9-003A132F18EB}"/>
              </a:ext>
            </a:extLst>
          </p:cNvPr>
          <p:cNvGrpSpPr/>
          <p:nvPr/>
        </p:nvGrpSpPr>
        <p:grpSpPr>
          <a:xfrm>
            <a:off x="7351180" y="5107290"/>
            <a:ext cx="4248000" cy="1655999"/>
            <a:chOff x="7351180" y="5561856"/>
            <a:chExt cx="4248000" cy="1655999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32741ED1-CA32-7940-90CD-2A2C26EDFAE5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D7C07EF8-E51C-5A48-A46A-27B9392C3C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RESPONSABLE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D4634DF3-A23E-1147-9C89-5F0E27D7AF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F079500-3A06-DA4A-94CA-615D981EF257}"/>
              </a:ext>
            </a:extLst>
          </p:cNvPr>
          <p:cNvGrpSpPr/>
          <p:nvPr/>
        </p:nvGrpSpPr>
        <p:grpSpPr>
          <a:xfrm>
            <a:off x="13023528" y="5107290"/>
            <a:ext cx="4248000" cy="1655999"/>
            <a:chOff x="13023528" y="5561856"/>
            <a:chExt cx="4248000" cy="1655999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9884FFFB-2FF8-6548-8053-E3774A2A7FBF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8" name="Text Box 2">
              <a:extLst>
                <a:ext uri="{FF2B5EF4-FFF2-40B4-BE49-F238E27FC236}">
                  <a16:creationId xmlns:a16="http://schemas.microsoft.com/office/drawing/2014/main" id="{94FAAC83-DE2E-7C44-8847-FC60205BA8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RESPONSABLE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9" name="Text Box 3">
              <a:extLst>
                <a:ext uri="{FF2B5EF4-FFF2-40B4-BE49-F238E27FC236}">
                  <a16:creationId xmlns:a16="http://schemas.microsoft.com/office/drawing/2014/main" id="{E3C36BF5-A088-944C-BE2A-849A63FEC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EC9B123-0C5F-D84E-AFC9-65E9AFE8315A}"/>
              </a:ext>
            </a:extLst>
          </p:cNvPr>
          <p:cNvGrpSpPr/>
          <p:nvPr/>
        </p:nvGrpSpPr>
        <p:grpSpPr>
          <a:xfrm>
            <a:off x="18695875" y="5107290"/>
            <a:ext cx="4248000" cy="1655999"/>
            <a:chOff x="18695875" y="5561856"/>
            <a:chExt cx="4248000" cy="1655999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F82D540E-7176-5641-ABCB-6187A50981C8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2" name="Text Box 2">
              <a:extLst>
                <a:ext uri="{FF2B5EF4-FFF2-40B4-BE49-F238E27FC236}">
                  <a16:creationId xmlns:a16="http://schemas.microsoft.com/office/drawing/2014/main" id="{6CB64FF6-D4A5-ED47-96B9-DDB41A8C6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RESPONSABLE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68C5B8B0-238C-8B4E-A94A-88EF1FC901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CC7A31F-B200-D147-9AE6-D2660A6C95A0}"/>
              </a:ext>
            </a:extLst>
          </p:cNvPr>
          <p:cNvGrpSpPr/>
          <p:nvPr/>
        </p:nvGrpSpPr>
        <p:grpSpPr>
          <a:xfrm>
            <a:off x="1246784" y="8275642"/>
            <a:ext cx="2295581" cy="1512000"/>
            <a:chOff x="1687507" y="7970039"/>
            <a:chExt cx="2295581" cy="1512000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04BB0813-768E-D344-AA95-6EB557D03BD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A39EFAF9-125E-424B-A4DD-3764597B4B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B30B6AE1-6487-2049-99E4-76F17B583391}"/>
              </a:ext>
            </a:extLst>
          </p:cNvPr>
          <p:cNvGrpSpPr/>
          <p:nvPr/>
        </p:nvGrpSpPr>
        <p:grpSpPr>
          <a:xfrm>
            <a:off x="4063771" y="8275642"/>
            <a:ext cx="2295581" cy="1512000"/>
            <a:chOff x="1687507" y="7970039"/>
            <a:chExt cx="2295581" cy="1512000"/>
          </a:xfrm>
        </p:grpSpPr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id="{7E7641BC-56E0-8447-9977-BF29B4272C7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9" name="Text Box 3">
              <a:extLst>
                <a:ext uri="{FF2B5EF4-FFF2-40B4-BE49-F238E27FC236}">
                  <a16:creationId xmlns:a16="http://schemas.microsoft.com/office/drawing/2014/main" id="{5EF943C1-1EEA-694F-B8F0-9FDD5E415F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FE5C0C7C-A443-A244-86D9-6772976B7F3F}"/>
              </a:ext>
            </a:extLst>
          </p:cNvPr>
          <p:cNvGrpSpPr/>
          <p:nvPr/>
        </p:nvGrpSpPr>
        <p:grpSpPr>
          <a:xfrm>
            <a:off x="6935416" y="8275642"/>
            <a:ext cx="2295581" cy="1512000"/>
            <a:chOff x="1687507" y="7970039"/>
            <a:chExt cx="2295581" cy="1512000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1BA66210-F4AD-1E4F-B08D-988DC9ED9BC0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3">
              <a:extLst>
                <a:ext uri="{FF2B5EF4-FFF2-40B4-BE49-F238E27FC236}">
                  <a16:creationId xmlns:a16="http://schemas.microsoft.com/office/drawing/2014/main" id="{0FB53A13-CCF3-E349-9083-20E55E2920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BD12D92A-2824-CD4E-8D67-6DC5EC84CED2}"/>
              </a:ext>
            </a:extLst>
          </p:cNvPr>
          <p:cNvGrpSpPr/>
          <p:nvPr/>
        </p:nvGrpSpPr>
        <p:grpSpPr>
          <a:xfrm>
            <a:off x="9752403" y="8275642"/>
            <a:ext cx="2295581" cy="1512000"/>
            <a:chOff x="1687507" y="7970039"/>
            <a:chExt cx="2295581" cy="1512000"/>
          </a:xfrm>
        </p:grpSpPr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id="{0294E192-770C-D844-846F-273FB7DB1DE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5" name="Text Box 3">
              <a:extLst>
                <a:ext uri="{FF2B5EF4-FFF2-40B4-BE49-F238E27FC236}">
                  <a16:creationId xmlns:a16="http://schemas.microsoft.com/office/drawing/2014/main" id="{6DD06B5F-E8E9-724E-8728-9BF81A9D86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EAC2D60A-AEA0-3345-AE6C-9689CA15D3B1}"/>
              </a:ext>
            </a:extLst>
          </p:cNvPr>
          <p:cNvGrpSpPr/>
          <p:nvPr/>
        </p:nvGrpSpPr>
        <p:grpSpPr>
          <a:xfrm>
            <a:off x="12624048" y="8275642"/>
            <a:ext cx="2295581" cy="1512000"/>
            <a:chOff x="1687507" y="7970039"/>
            <a:chExt cx="2295581" cy="1512000"/>
          </a:xfrm>
        </p:grpSpPr>
        <p:sp>
          <p:nvSpPr>
            <p:cNvPr id="127" name="Скругленный прямоугольник 126">
              <a:extLst>
                <a:ext uri="{FF2B5EF4-FFF2-40B4-BE49-F238E27FC236}">
                  <a16:creationId xmlns:a16="http://schemas.microsoft.com/office/drawing/2014/main" id="{F579DBC1-3073-DF4D-B394-9CE4CAD6C4F5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8" name="Text Box 3">
              <a:extLst>
                <a:ext uri="{FF2B5EF4-FFF2-40B4-BE49-F238E27FC236}">
                  <a16:creationId xmlns:a16="http://schemas.microsoft.com/office/drawing/2014/main" id="{DCBE7F14-1E2F-E84B-BB66-29582C6770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07BAC06E-E82E-C447-A5F7-A006363C74C9}"/>
              </a:ext>
            </a:extLst>
          </p:cNvPr>
          <p:cNvGrpSpPr/>
          <p:nvPr/>
        </p:nvGrpSpPr>
        <p:grpSpPr>
          <a:xfrm>
            <a:off x="15369027" y="8275642"/>
            <a:ext cx="2295581" cy="1512000"/>
            <a:chOff x="1687507" y="7970039"/>
            <a:chExt cx="2295581" cy="1512000"/>
          </a:xfrm>
        </p:grpSpPr>
        <p:sp>
          <p:nvSpPr>
            <p:cNvPr id="130" name="Скругленный прямоугольник 129">
              <a:extLst>
                <a:ext uri="{FF2B5EF4-FFF2-40B4-BE49-F238E27FC236}">
                  <a16:creationId xmlns:a16="http://schemas.microsoft.com/office/drawing/2014/main" id="{5ABEE41C-8945-AD42-971C-2E1BD5C60FB7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1" name="Text Box 3">
              <a:extLst>
                <a:ext uri="{FF2B5EF4-FFF2-40B4-BE49-F238E27FC236}">
                  <a16:creationId xmlns:a16="http://schemas.microsoft.com/office/drawing/2014/main" id="{A5C5A6DC-95E2-0944-8107-095CB12B2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F60D4276-3934-0946-BB66-8FE6A161E7B2}"/>
              </a:ext>
            </a:extLst>
          </p:cNvPr>
          <p:cNvGrpSpPr/>
          <p:nvPr/>
        </p:nvGrpSpPr>
        <p:grpSpPr>
          <a:xfrm>
            <a:off x="18312680" y="8275642"/>
            <a:ext cx="2295581" cy="1512000"/>
            <a:chOff x="1687507" y="7970039"/>
            <a:chExt cx="2295581" cy="1512000"/>
          </a:xfrm>
        </p:grpSpPr>
        <p:sp>
          <p:nvSpPr>
            <p:cNvPr id="135" name="Скругленный прямоугольник 134">
              <a:extLst>
                <a:ext uri="{FF2B5EF4-FFF2-40B4-BE49-F238E27FC236}">
                  <a16:creationId xmlns:a16="http://schemas.microsoft.com/office/drawing/2014/main" id="{55B70938-51E9-8F44-A68D-9740401F54A1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6" name="Text Box 3">
              <a:extLst>
                <a:ext uri="{FF2B5EF4-FFF2-40B4-BE49-F238E27FC236}">
                  <a16:creationId xmlns:a16="http://schemas.microsoft.com/office/drawing/2014/main" id="{071476A5-7E40-1846-89E9-D13A832B0F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E0672E63-9467-8642-BF3C-09F1D54F48FD}"/>
              </a:ext>
            </a:extLst>
          </p:cNvPr>
          <p:cNvGrpSpPr/>
          <p:nvPr/>
        </p:nvGrpSpPr>
        <p:grpSpPr>
          <a:xfrm>
            <a:off x="21057659" y="8275642"/>
            <a:ext cx="2295581" cy="1512000"/>
            <a:chOff x="1687507" y="7970039"/>
            <a:chExt cx="2295581" cy="1512000"/>
          </a:xfrm>
        </p:grpSpPr>
        <p:sp>
          <p:nvSpPr>
            <p:cNvPr id="138" name="Скругленный прямоугольник 137">
              <a:extLst>
                <a:ext uri="{FF2B5EF4-FFF2-40B4-BE49-F238E27FC236}">
                  <a16:creationId xmlns:a16="http://schemas.microsoft.com/office/drawing/2014/main" id="{3D4EA060-BD40-1C43-9211-59961EAFF749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9" name="Text Box 3">
              <a:extLst>
                <a:ext uri="{FF2B5EF4-FFF2-40B4-BE49-F238E27FC236}">
                  <a16:creationId xmlns:a16="http://schemas.microsoft.com/office/drawing/2014/main" id="{55203F52-4C7B-EC4B-9313-F779D9EEDF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199EE51B-8467-F74E-8DEF-CCB29207290E}"/>
              </a:ext>
            </a:extLst>
          </p:cNvPr>
          <p:cNvCxnSpPr>
            <a:endCxn id="59" idx="0"/>
          </p:cNvCxnSpPr>
          <p:nvPr/>
        </p:nvCxnSpPr>
        <p:spPr bwMode="auto">
          <a:xfrm flipH="1">
            <a:off x="3802832" y="3163074"/>
            <a:ext cx="838916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E8ADDE3A-8AE6-8A49-8D97-4986515912A1}"/>
              </a:ext>
            </a:extLst>
          </p:cNvPr>
          <p:cNvCxnSpPr>
            <a:endCxn id="67" idx="0"/>
          </p:cNvCxnSpPr>
          <p:nvPr/>
        </p:nvCxnSpPr>
        <p:spPr bwMode="auto">
          <a:xfrm>
            <a:off x="12192000" y="3163074"/>
            <a:ext cx="295552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C9C6839F-979A-0D40-9E34-21939262D3C8}"/>
              </a:ext>
            </a:extLst>
          </p:cNvPr>
          <p:cNvCxnSpPr>
            <a:cxnSpLocks/>
            <a:endCxn id="71" idx="0"/>
          </p:cNvCxnSpPr>
          <p:nvPr/>
        </p:nvCxnSpPr>
        <p:spPr bwMode="auto">
          <a:xfrm>
            <a:off x="12192000" y="3163074"/>
            <a:ext cx="8627875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3" name="Прямая со стрелкой 142">
            <a:extLst>
              <a:ext uri="{FF2B5EF4-FFF2-40B4-BE49-F238E27FC236}">
                <a16:creationId xmlns:a16="http://schemas.microsoft.com/office/drawing/2014/main" id="{BF2E9DC1-33A3-594B-9401-42F40264EE00}"/>
              </a:ext>
            </a:extLst>
          </p:cNvPr>
          <p:cNvCxnSpPr>
            <a:endCxn id="63" idx="0"/>
          </p:cNvCxnSpPr>
          <p:nvPr/>
        </p:nvCxnSpPr>
        <p:spPr bwMode="auto">
          <a:xfrm flipH="1">
            <a:off x="9475180" y="3191348"/>
            <a:ext cx="2716820" cy="19159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ECD2EEFF-5C4B-514F-BEFF-615DE7F5F076}"/>
              </a:ext>
            </a:extLst>
          </p:cNvPr>
          <p:cNvCxnSpPr>
            <a:stCxn id="59" idx="2"/>
            <a:endCxn id="75" idx="0"/>
          </p:cNvCxnSpPr>
          <p:nvPr/>
        </p:nvCxnSpPr>
        <p:spPr bwMode="auto">
          <a:xfrm flipH="1">
            <a:off x="2394575" y="6763289"/>
            <a:ext cx="1408257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id="{0935D691-3146-AC45-A287-30B99DA61D43}"/>
              </a:ext>
            </a:extLst>
          </p:cNvPr>
          <p:cNvCxnSpPr>
            <a:stCxn id="63" idx="2"/>
            <a:endCxn id="81" idx="0"/>
          </p:cNvCxnSpPr>
          <p:nvPr/>
        </p:nvCxnSpPr>
        <p:spPr bwMode="auto">
          <a:xfrm flipH="1">
            <a:off x="8083207" y="6763289"/>
            <a:ext cx="1391973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18E25131-5095-B145-A291-2B0940E33FE0}"/>
              </a:ext>
            </a:extLst>
          </p:cNvPr>
          <p:cNvCxnSpPr>
            <a:cxnSpLocks/>
            <a:stCxn id="67" idx="2"/>
            <a:endCxn id="127" idx="0"/>
          </p:cNvCxnSpPr>
          <p:nvPr/>
        </p:nvCxnSpPr>
        <p:spPr bwMode="auto">
          <a:xfrm flipH="1">
            <a:off x="13771839" y="6763289"/>
            <a:ext cx="1375689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B3C3B9DD-4AF2-9C4D-83BE-1D53841750EA}"/>
              </a:ext>
            </a:extLst>
          </p:cNvPr>
          <p:cNvCxnSpPr>
            <a:stCxn id="71" idx="2"/>
            <a:endCxn id="135" idx="0"/>
          </p:cNvCxnSpPr>
          <p:nvPr/>
        </p:nvCxnSpPr>
        <p:spPr bwMode="auto">
          <a:xfrm flipH="1">
            <a:off x="19460471" y="6763289"/>
            <a:ext cx="135940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id="{49B05177-0A71-4248-A187-DFD1E689BB3A}"/>
              </a:ext>
            </a:extLst>
          </p:cNvPr>
          <p:cNvCxnSpPr>
            <a:cxnSpLocks/>
            <a:stCxn id="59" idx="2"/>
            <a:endCxn id="78" idx="0"/>
          </p:cNvCxnSpPr>
          <p:nvPr/>
        </p:nvCxnSpPr>
        <p:spPr bwMode="auto">
          <a:xfrm>
            <a:off x="3802832" y="6763289"/>
            <a:ext cx="140873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DB4B5A24-CF96-BB4F-8ED5-FA4AF99E55C0}"/>
              </a:ext>
            </a:extLst>
          </p:cNvPr>
          <p:cNvCxnSpPr>
            <a:stCxn id="63" idx="2"/>
            <a:endCxn id="84" idx="0"/>
          </p:cNvCxnSpPr>
          <p:nvPr/>
        </p:nvCxnSpPr>
        <p:spPr bwMode="auto">
          <a:xfrm>
            <a:off x="9475180" y="6763289"/>
            <a:ext cx="142501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D310861-7854-064B-B9E9-6D4506C4D5D8}"/>
              </a:ext>
            </a:extLst>
          </p:cNvPr>
          <p:cNvCxnSpPr>
            <a:cxnSpLocks/>
            <a:stCxn id="67" idx="2"/>
            <a:endCxn id="130" idx="0"/>
          </p:cNvCxnSpPr>
          <p:nvPr/>
        </p:nvCxnSpPr>
        <p:spPr bwMode="auto">
          <a:xfrm>
            <a:off x="15147528" y="6763289"/>
            <a:ext cx="136929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id="{75923E87-C636-AD4C-830C-812DE52DE9C1}"/>
              </a:ext>
            </a:extLst>
          </p:cNvPr>
          <p:cNvCxnSpPr>
            <a:cxnSpLocks/>
            <a:stCxn id="71" idx="2"/>
            <a:endCxn id="138" idx="0"/>
          </p:cNvCxnSpPr>
          <p:nvPr/>
        </p:nvCxnSpPr>
        <p:spPr bwMode="auto">
          <a:xfrm>
            <a:off x="20819875" y="6763289"/>
            <a:ext cx="1385575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B0CEA4EC-C190-3D42-8547-BE0E4150726F}"/>
              </a:ext>
            </a:extLst>
          </p:cNvPr>
          <p:cNvGrpSpPr/>
          <p:nvPr/>
        </p:nvGrpSpPr>
        <p:grpSpPr>
          <a:xfrm>
            <a:off x="2655041" y="10187771"/>
            <a:ext cx="2295581" cy="1512000"/>
            <a:chOff x="1687507" y="7970039"/>
            <a:chExt cx="2295581" cy="1512000"/>
          </a:xfrm>
        </p:grpSpPr>
        <p:sp>
          <p:nvSpPr>
            <p:cNvPr id="153" name="Скругленный прямоугольник 152">
              <a:extLst>
                <a:ext uri="{FF2B5EF4-FFF2-40B4-BE49-F238E27FC236}">
                  <a16:creationId xmlns:a16="http://schemas.microsoft.com/office/drawing/2014/main" id="{F604C75C-8949-7C42-A1E0-350AF15C283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4" name="Text Box 3">
              <a:extLst>
                <a:ext uri="{FF2B5EF4-FFF2-40B4-BE49-F238E27FC236}">
                  <a16:creationId xmlns:a16="http://schemas.microsoft.com/office/drawing/2014/main" id="{DF4EFABD-1F6D-E147-88AF-FE5861A09B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1DC81746-2E1E-2544-A2C9-203F3F1B2C84}"/>
              </a:ext>
            </a:extLst>
          </p:cNvPr>
          <p:cNvGrpSpPr/>
          <p:nvPr/>
        </p:nvGrpSpPr>
        <p:grpSpPr>
          <a:xfrm>
            <a:off x="8308031" y="10187771"/>
            <a:ext cx="2295581" cy="1512000"/>
            <a:chOff x="1687507" y="7970039"/>
            <a:chExt cx="2295581" cy="1512000"/>
          </a:xfrm>
        </p:grpSpPr>
        <p:sp>
          <p:nvSpPr>
            <p:cNvPr id="156" name="Скругленный прямоугольник 155">
              <a:extLst>
                <a:ext uri="{FF2B5EF4-FFF2-40B4-BE49-F238E27FC236}">
                  <a16:creationId xmlns:a16="http://schemas.microsoft.com/office/drawing/2014/main" id="{101F1390-E22B-A644-9302-7D9375195BA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7" name="Text Box 3">
              <a:extLst>
                <a:ext uri="{FF2B5EF4-FFF2-40B4-BE49-F238E27FC236}">
                  <a16:creationId xmlns:a16="http://schemas.microsoft.com/office/drawing/2014/main" id="{F0292F53-27ED-E246-9322-9F4B3D2790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9029640A-BFD8-A84F-8A70-FB1FC83FDE80}"/>
              </a:ext>
            </a:extLst>
          </p:cNvPr>
          <p:cNvGrpSpPr/>
          <p:nvPr/>
        </p:nvGrpSpPr>
        <p:grpSpPr>
          <a:xfrm>
            <a:off x="14021507" y="10187771"/>
            <a:ext cx="2295581" cy="1512000"/>
            <a:chOff x="1687507" y="7970039"/>
            <a:chExt cx="2295581" cy="1512000"/>
          </a:xfrm>
        </p:grpSpPr>
        <p:sp>
          <p:nvSpPr>
            <p:cNvPr id="159" name="Скругленный прямоугольник 158">
              <a:extLst>
                <a:ext uri="{FF2B5EF4-FFF2-40B4-BE49-F238E27FC236}">
                  <a16:creationId xmlns:a16="http://schemas.microsoft.com/office/drawing/2014/main" id="{CA23E220-6B91-C042-A94B-1C5D4AFCC9A2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0" name="Text Box 3">
              <a:extLst>
                <a:ext uri="{FF2B5EF4-FFF2-40B4-BE49-F238E27FC236}">
                  <a16:creationId xmlns:a16="http://schemas.microsoft.com/office/drawing/2014/main" id="{80E28653-D0C2-6A4E-AC36-2CD596AB17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7EC39F31-0B59-AE42-91B7-41B1FB52F805}"/>
              </a:ext>
            </a:extLst>
          </p:cNvPr>
          <p:cNvGrpSpPr/>
          <p:nvPr/>
        </p:nvGrpSpPr>
        <p:grpSpPr>
          <a:xfrm>
            <a:off x="19672085" y="10187771"/>
            <a:ext cx="2295581" cy="1512000"/>
            <a:chOff x="1687507" y="7970039"/>
            <a:chExt cx="2295581" cy="1512000"/>
          </a:xfrm>
        </p:grpSpPr>
        <p:sp>
          <p:nvSpPr>
            <p:cNvPr id="162" name="Скругленный прямоугольник 161">
              <a:extLst>
                <a:ext uri="{FF2B5EF4-FFF2-40B4-BE49-F238E27FC236}">
                  <a16:creationId xmlns:a16="http://schemas.microsoft.com/office/drawing/2014/main" id="{3784E3BC-4495-5E43-B33B-D75B195FE5A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3" name="Text Box 3">
              <a:extLst>
                <a:ext uri="{FF2B5EF4-FFF2-40B4-BE49-F238E27FC236}">
                  <a16:creationId xmlns:a16="http://schemas.microsoft.com/office/drawing/2014/main" id="{785DA4EB-00BE-654B-B009-BAE8A4E702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Nom du </a:t>
              </a:r>
              <a:r>
                <a:rPr lang="en-US" altLang="x-none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projet</a:t>
              </a:r>
              <a:endParaRPr lang="en-US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id="{6B05F8C6-BF74-5B4D-BF46-7988A8323B18}"/>
              </a:ext>
            </a:extLst>
          </p:cNvPr>
          <p:cNvCxnSpPr>
            <a:stCxn id="71" idx="2"/>
            <a:endCxn id="162" idx="0"/>
          </p:cNvCxnSpPr>
          <p:nvPr/>
        </p:nvCxnSpPr>
        <p:spPr bwMode="auto">
          <a:xfrm>
            <a:off x="20819875" y="6763289"/>
            <a:ext cx="1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8F40F274-28B8-0F4B-817F-63AE0359E64A}"/>
              </a:ext>
            </a:extLst>
          </p:cNvPr>
          <p:cNvCxnSpPr>
            <a:stCxn id="67" idx="2"/>
            <a:endCxn id="159" idx="0"/>
          </p:cNvCxnSpPr>
          <p:nvPr/>
        </p:nvCxnSpPr>
        <p:spPr bwMode="auto">
          <a:xfrm>
            <a:off x="15147528" y="6763289"/>
            <a:ext cx="2177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0E816143-2604-1348-952E-1F529B2C0708}"/>
              </a:ext>
            </a:extLst>
          </p:cNvPr>
          <p:cNvCxnSpPr>
            <a:cxnSpLocks/>
            <a:stCxn id="63" idx="2"/>
            <a:endCxn id="156" idx="0"/>
          </p:cNvCxnSpPr>
          <p:nvPr/>
        </p:nvCxnSpPr>
        <p:spPr bwMode="auto">
          <a:xfrm flipH="1">
            <a:off x="9455822" y="6763289"/>
            <a:ext cx="19358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id="{49D1D86E-B485-9B41-94C6-6ADCE6254248}"/>
              </a:ext>
            </a:extLst>
          </p:cNvPr>
          <p:cNvCxnSpPr>
            <a:stCxn id="59" idx="2"/>
          </p:cNvCxnSpPr>
          <p:nvPr/>
        </p:nvCxnSpPr>
        <p:spPr bwMode="auto">
          <a:xfrm>
            <a:off x="3802832" y="6763289"/>
            <a:ext cx="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1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8" y="2476632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PRÉSIDENT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8" y="1169368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NOM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7" y="1027264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7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</TotalTime>
  <Words>58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Helvetica Neue</vt:lpstr>
      <vt:lpstr>Open Sans</vt:lpstr>
      <vt:lpstr>Open Sans Semibold</vt:lpstr>
      <vt:lpstr>Poppins</vt:lpstr>
      <vt:lpstr>Poppins Medium</vt:lpstr>
      <vt:lpstr>White</vt:lpstr>
      <vt:lpstr>Contents Slide Master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modelegenealogique.fr</dc:creator>
  <cp:lastModifiedBy>H1077</cp:lastModifiedBy>
  <cp:revision>472</cp:revision>
  <dcterms:modified xsi:type="dcterms:W3CDTF">2024-10-28T22:27:26Z</dcterms:modified>
</cp:coreProperties>
</file>